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 id="2147483681" r:id="rId3"/>
  </p:sldMasterIdLst>
  <p:notesMasterIdLst>
    <p:notesMasterId r:id="rId35"/>
  </p:notesMasterIdLst>
  <p:sldIdLst>
    <p:sldId id="1763" r:id="rId4"/>
    <p:sldId id="453" r:id="rId5"/>
    <p:sldId id="2145706780" r:id="rId6"/>
    <p:sldId id="469" r:id="rId7"/>
    <p:sldId id="2145706764" r:id="rId8"/>
    <p:sldId id="470" r:id="rId9"/>
    <p:sldId id="472" r:id="rId10"/>
    <p:sldId id="2145706781" r:id="rId11"/>
    <p:sldId id="2145706767" r:id="rId12"/>
    <p:sldId id="471" r:id="rId13"/>
    <p:sldId id="2145706777" r:id="rId14"/>
    <p:sldId id="474" r:id="rId15"/>
    <p:sldId id="2145706782" r:id="rId16"/>
    <p:sldId id="476" r:id="rId17"/>
    <p:sldId id="1758" r:id="rId18"/>
    <p:sldId id="2145706776" r:id="rId19"/>
    <p:sldId id="397" r:id="rId20"/>
    <p:sldId id="479" r:id="rId21"/>
    <p:sldId id="399" r:id="rId22"/>
    <p:sldId id="398" r:id="rId23"/>
    <p:sldId id="400" r:id="rId24"/>
    <p:sldId id="2145706783" r:id="rId25"/>
    <p:sldId id="478" r:id="rId26"/>
    <p:sldId id="2145706768" r:id="rId27"/>
    <p:sldId id="2145706769" r:id="rId28"/>
    <p:sldId id="2145706770" r:id="rId29"/>
    <p:sldId id="1545" r:id="rId30"/>
    <p:sldId id="2145706771" r:id="rId31"/>
    <p:sldId id="1723" r:id="rId32"/>
    <p:sldId id="1724" r:id="rId33"/>
    <p:sldId id="21457067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3F668-D78B-43E5-9AB2-E865BAA565E6}" v="15" dt="2025-09-25T18:07:59.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ustomXml" Target="../customXml/item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customXml" Target="../customXml/item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72E51-1F98-4974-8415-42B3AD71044C}"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DC792-EF69-4A99-957E-2F1E50DE3CA7}" type="slidenum">
              <a:rPr lang="en-US" smtClean="0"/>
              <a:t>‹#›</a:t>
            </a:fld>
            <a:endParaRPr lang="en-US"/>
          </a:p>
        </p:txBody>
      </p:sp>
    </p:spTree>
    <p:extLst>
      <p:ext uri="{BB962C8B-B14F-4D97-AF65-F5344CB8AC3E}">
        <p14:creationId xmlns:p14="http://schemas.microsoft.com/office/powerpoint/2010/main" val="244335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7DC792-EF69-4A99-957E-2F1E50DE3CA7}" type="slidenum">
              <a:rPr lang="en-US" smtClean="0"/>
              <a:t>1</a:t>
            </a:fld>
            <a:endParaRPr lang="en-US"/>
          </a:p>
        </p:txBody>
      </p:sp>
    </p:spTree>
    <p:extLst>
      <p:ext uri="{BB962C8B-B14F-4D97-AF65-F5344CB8AC3E}">
        <p14:creationId xmlns:p14="http://schemas.microsoft.com/office/powerpoint/2010/main" val="1064185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9CC79-2BA3-CF03-566E-49469C1F2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075B8-6A22-0C6D-25E4-F88BD9949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48FD-AE43-37D0-1F6C-CDD96CD12A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CEF50E-1EF7-37CD-1573-5B1C4DC56C3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418637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71680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5796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444E7-ECE7-43A9-A22D-F725735994C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97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44E7-ECE7-43A9-A22D-F725735994C5}" type="slidenum">
              <a:rPr kumimoji="0" lang="en-GB"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586703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44E7-ECE7-43A9-A22D-F725735994C5}" type="slidenum">
              <a:rPr kumimoji="0" lang="en-GB"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3440587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44E7-ECE7-43A9-A22D-F725735994C5}" type="slidenum">
              <a:rPr kumimoji="0" lang="en-GB"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34142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352583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A33B-08C6-E454-F9DD-7ED278CD0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E2558-4110-72FA-15E1-AD05B67CB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413F4-2690-50AC-0571-C6153BD0A4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EFFC80-9055-B75F-4C75-E5628A189F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78786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3EAA-222C-B8A3-AD37-72D6292B1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8FBCD-963E-A546-F3D7-B84B1B932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63D8A-99BC-5C75-88EB-27EB377938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AD5576-FEBE-6521-5348-CE059F48990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32907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5AD2-591F-5A2B-CA7F-C53C4C47D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D1C4E-D2E7-00D1-CCD6-A52DB0D2E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9C677-7067-2FC1-F709-512C4CC298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C843BB-5892-AD18-28EA-85D46DD2D59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95127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40940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60659-E08A-4B78-5F7E-2D3DCE92A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C6A41-7E75-211F-0D5D-322E4D3C1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E346F-FC43-F991-3833-76F7ED6223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2CD8BE-A93E-8761-A9AC-785C93E7814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279926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6A96-E12C-DE56-09F3-4EDE8DA20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A9E4-3B66-C9F3-915F-FD1BD8B6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68494-55B7-4521-EEAF-F3ECCB0A7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DCDD7-C557-E51F-3D79-CC2E18E07A1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75443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6EAD-4A0B-4B4C-3FB8-5B74A46C9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ABE14-610E-F084-F7CA-69F122DA2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F39BB-5623-C8A7-C97D-F6085D8196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C4A9AB-986C-7213-EA02-FA7601ECF14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593FA-E9AB-EC48-9716-96CC64AC765D}" type="slidenum">
              <a:rPr kumimoji="0" lang="en-US"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390432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85BF5D-374D-43EE-ACBD-94D3B0713FA6}"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44197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85BF5D-374D-43EE-ACBD-94D3B0713FA6}"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26274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85BF5D-374D-43EE-ACBD-94D3B0713FA6}"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1288817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1028700" y="1428564"/>
            <a:ext cx="9563100" cy="511679"/>
          </a:xfrm>
        </p:spPr>
        <p:txBody>
          <a:bodyPr wrap="square">
            <a:spAutoFit/>
          </a:bodyPr>
          <a:lstStyle>
            <a:lvl1pPr>
              <a:defRPr sz="3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038664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10886"/>
            <a:ext cx="12192000" cy="6868886"/>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876300" y="4916003"/>
            <a:ext cx="5029200" cy="1094210"/>
          </a:xfrm>
          <a:prstGeom prst="rect">
            <a:avLst/>
          </a:prstGeom>
        </p:spPr>
        <p:txBody>
          <a:bodyPr anchor="b">
            <a:spAutoFit/>
          </a:bodyPr>
          <a:lstStyle>
            <a:lvl1pPr>
              <a:defRPr sz="36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9900" y="419100"/>
            <a:ext cx="1193800" cy="1117831"/>
          </a:xfrm>
          <a:prstGeom prst="rect">
            <a:avLst/>
          </a:prstGeom>
        </p:spPr>
      </p:pic>
    </p:spTree>
    <p:extLst>
      <p:ext uri="{BB962C8B-B14F-4D97-AF65-F5344CB8AC3E}">
        <p14:creationId xmlns:p14="http://schemas.microsoft.com/office/powerpoint/2010/main" val="435192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391" y="1122218"/>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5578929" y="1071070"/>
            <a:ext cx="5029200" cy="1094210"/>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5579269" y="2400300"/>
            <a:ext cx="5028860" cy="313932"/>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11380016" y="6485"/>
            <a:ext cx="811984" cy="820189"/>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sz="900"/>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10545241" y="0"/>
            <a:ext cx="826669" cy="826674"/>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9704649" y="-11468"/>
            <a:ext cx="841194" cy="849609"/>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383305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991703"/>
            <a:ext cx="5029200" cy="1094210"/>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7603672" y="702129"/>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685800" y="2206873"/>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11403279" y="5296987"/>
            <a:ext cx="800100" cy="800105"/>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10603179" y="5296987"/>
            <a:ext cx="800100" cy="808180"/>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9800262" y="5302051"/>
            <a:ext cx="802917" cy="795042"/>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sz="900"/>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62830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991703"/>
            <a:ext cx="5029200" cy="1094210"/>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685800" y="2206873"/>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11385958" y="1606723"/>
            <a:ext cx="811984" cy="820189"/>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sz="900"/>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11397343" y="796637"/>
            <a:ext cx="800100" cy="808104"/>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11391900" y="-3469"/>
            <a:ext cx="800100" cy="800105"/>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746298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265" y="1169959"/>
            <a:ext cx="5029200" cy="1094210"/>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8420100" y="1650910"/>
            <a:ext cx="3775617" cy="3775617"/>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802265" y="2385130"/>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10552322" y="-4718"/>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sz="900"/>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11380016" y="-1"/>
            <a:ext cx="811984" cy="820189"/>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11391895" y="822146"/>
            <a:ext cx="800105" cy="816274"/>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2874182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0" y="3839725"/>
            <a:ext cx="7315200" cy="511679"/>
          </a:xfrm>
          <a:prstGeom prst="rect">
            <a:avLst/>
          </a:prstGeom>
        </p:spPr>
        <p:txBody>
          <a:bodyPr wrap="square" anchor="b">
            <a:spAutoFit/>
          </a:bodyPr>
          <a:lstStyle>
            <a:lvl1pPr>
              <a:defRPr sz="3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12192000" cy="27432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2292927" y="4358331"/>
            <a:ext cx="7308273"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41811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758825"/>
            <a:ext cx="4054329" cy="1298575"/>
          </a:xfrm>
        </p:spPr>
        <p:txBody>
          <a:bodyPr wrap="square" anchor="b">
            <a:spAutoFit/>
          </a:bodyPr>
          <a:lstStyle>
            <a:lvl1pPr>
              <a:lnSpc>
                <a:spcPct val="70000"/>
              </a:lnSpc>
              <a:defRPr sz="36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839787" y="2074284"/>
            <a:ext cx="4054331" cy="900246"/>
          </a:xfrm>
        </p:spPr>
        <p:txBody>
          <a:bodyPr wrap="square">
            <a:spAutoFit/>
          </a:bodyPr>
          <a:lstStyle>
            <a:lvl1pPr marL="0" indent="0">
              <a:lnSpc>
                <a:spcPct val="70000"/>
              </a:lnSpc>
              <a:buNone/>
              <a:defRPr sz="3600" b="1" i="0" cap="all" baseline="0">
                <a:latin typeface="Poppins Light" pitchFamily="2" charset="77"/>
                <a:cs typeface="Poppins Ligh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857106" y="3050743"/>
            <a:ext cx="4037013" cy="338554"/>
          </a:xfrm>
        </p:spPr>
        <p:txBody>
          <a:bodyPr/>
          <a:lstStyle>
            <a:lvl1pPr marL="0" indent="0">
              <a:lnSpc>
                <a:spcPct val="100000"/>
              </a:lnSpc>
              <a:spcBef>
                <a:spcPts val="100"/>
              </a:spcBef>
              <a:buNone/>
              <a:defRPr sz="16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5334000" y="801687"/>
            <a:ext cx="5867400" cy="1410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59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85BF5D-374D-43EE-ACBD-94D3B0713FA6}"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1559765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1066800" y="898072"/>
            <a:ext cx="5263210" cy="936104"/>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1137591" y="1751534"/>
            <a:ext cx="5263210" cy="313932"/>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11391895" y="-3044"/>
            <a:ext cx="800105" cy="816274"/>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11385096" y="816274"/>
            <a:ext cx="846399" cy="85495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10564524" y="0"/>
            <a:ext cx="829186" cy="821054"/>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sz="900"/>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2061214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1030109" y="695715"/>
            <a:ext cx="5099843" cy="1094210"/>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1030109" y="1729072"/>
            <a:ext cx="5099844" cy="313932"/>
          </a:xfrm>
        </p:spPr>
        <p:txBody>
          <a:bodyPr>
            <a:spAutoFit/>
          </a:bodyPr>
          <a:lstStyle>
            <a:lvl1pPr marL="0" indent="0">
              <a:buNone/>
              <a:defRPr sz="16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2522497" y="2925810"/>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2539815" y="3940655"/>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2539815" y="4955502"/>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1030110" y="2925810"/>
            <a:ext cx="1479984" cy="4048801"/>
          </a:xfrm>
        </p:spPr>
        <p:txBody>
          <a:bodyPr/>
          <a:lstStyle>
            <a:lvl1pPr marL="0" indent="0">
              <a:buNone/>
              <a:defRPr sz="36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1030110" y="3940656"/>
            <a:ext cx="1479984" cy="595612"/>
          </a:xfrm>
        </p:spPr>
        <p:txBody>
          <a:bodyPr/>
          <a:lstStyle>
            <a:lvl1pPr marL="0" indent="0">
              <a:buNone/>
              <a:defRPr sz="36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1030109" y="4955502"/>
            <a:ext cx="1479984" cy="4048801"/>
          </a:xfrm>
        </p:spPr>
        <p:txBody>
          <a:bodyPr/>
          <a:lstStyle>
            <a:lvl1pPr marL="0" indent="0">
              <a:buNone/>
              <a:defRPr sz="36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7620000" y="1654656"/>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10513507" y="808589"/>
            <a:ext cx="846399" cy="85495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11375025" y="804784"/>
            <a:ext cx="835668" cy="844028"/>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11375026" y="-7437"/>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sz="900"/>
          </a:p>
        </p:txBody>
      </p:sp>
    </p:spTree>
    <p:extLst>
      <p:ext uri="{BB962C8B-B14F-4D97-AF65-F5344CB8AC3E}">
        <p14:creationId xmlns:p14="http://schemas.microsoft.com/office/powerpoint/2010/main" val="2018922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828512" y="527141"/>
            <a:ext cx="5610388" cy="1048044"/>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828675" y="1714500"/>
            <a:ext cx="9229725" cy="313932"/>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11391898" y="1572826"/>
            <a:ext cx="800100" cy="800105"/>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11397904" y="-11937"/>
            <a:ext cx="800099" cy="808184"/>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11401940" y="772723"/>
            <a:ext cx="800111" cy="800105"/>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976506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838200" y="1271085"/>
            <a:ext cx="10515600" cy="511679"/>
          </a:xfrm>
        </p:spPr>
        <p:txBody>
          <a:bodyPr>
            <a:spAutoFit/>
          </a:bodyPr>
          <a:lstStyle>
            <a:lvl1pPr>
              <a:defRPr sz="3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11402087" y="5251373"/>
            <a:ext cx="800105" cy="816274"/>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10591017" y="6067647"/>
            <a:ext cx="800100" cy="800105"/>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11402087" y="6057895"/>
            <a:ext cx="800111" cy="800105"/>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76019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11382375" y="0"/>
            <a:ext cx="800100" cy="8001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10582275" y="4081"/>
            <a:ext cx="800101" cy="8001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9757369" y="-3"/>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sz="900"/>
          </a:p>
        </p:txBody>
      </p:sp>
    </p:spTree>
    <p:extLst>
      <p:ext uri="{BB962C8B-B14F-4D97-AF65-F5344CB8AC3E}">
        <p14:creationId xmlns:p14="http://schemas.microsoft.com/office/powerpoint/2010/main" val="671827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1" y="6022327"/>
            <a:ext cx="835668" cy="835673"/>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835668" y="6036947"/>
            <a:ext cx="829186" cy="821054"/>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sz="900"/>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5178300"/>
            <a:ext cx="835668" cy="844028"/>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4292367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291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1028700" y="1428564"/>
            <a:ext cx="9563100" cy="511679"/>
          </a:xfrm>
        </p:spPr>
        <p:txBody>
          <a:bodyPr wrap="square">
            <a:spAutoFit/>
          </a:bodyPr>
          <a:lstStyle>
            <a:lvl1pPr>
              <a:defRPr sz="3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983888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10886"/>
            <a:ext cx="12192000" cy="6868886"/>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876300" y="4916067"/>
            <a:ext cx="5029200" cy="1094146"/>
          </a:xfrm>
          <a:prstGeom prst="rect">
            <a:avLst/>
          </a:prstGeom>
        </p:spPr>
        <p:txBody>
          <a:bodyPr anchor="b">
            <a:spAutoFit/>
          </a:bodyPr>
          <a:lstStyle>
            <a:lvl1pPr>
              <a:defRPr sz="36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9900" y="419100"/>
            <a:ext cx="1193800" cy="1117831"/>
          </a:xfrm>
          <a:prstGeom prst="rect">
            <a:avLst/>
          </a:prstGeom>
        </p:spPr>
      </p:pic>
    </p:spTree>
    <p:extLst>
      <p:ext uri="{BB962C8B-B14F-4D97-AF65-F5344CB8AC3E}">
        <p14:creationId xmlns:p14="http://schemas.microsoft.com/office/powerpoint/2010/main" val="233926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391" y="1122218"/>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5578929" y="1071134"/>
            <a:ext cx="5029200" cy="1094146"/>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5579269" y="2400300"/>
            <a:ext cx="5028860" cy="313932"/>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11380016" y="6485"/>
            <a:ext cx="811984" cy="820189"/>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sz="900"/>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10545241" y="0"/>
            <a:ext cx="826669" cy="826674"/>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9704649" y="-11468"/>
            <a:ext cx="841194" cy="849609"/>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343066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BF5D-374D-43EE-ACBD-94D3B0713FA6}"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1799098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991767"/>
            <a:ext cx="5029200" cy="1094146"/>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7603672" y="702129"/>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685800" y="2206873"/>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11403279" y="5296987"/>
            <a:ext cx="800100" cy="800105"/>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10603179" y="5296987"/>
            <a:ext cx="800100" cy="808180"/>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9800262" y="5302051"/>
            <a:ext cx="802917" cy="795042"/>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sz="900"/>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438420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991767"/>
            <a:ext cx="5029200" cy="1094146"/>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685800" y="2206873"/>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11385958" y="1606723"/>
            <a:ext cx="811984" cy="820189"/>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sz="900"/>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11397343" y="796637"/>
            <a:ext cx="800100" cy="808104"/>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11391900" y="-3469"/>
            <a:ext cx="800100" cy="800105"/>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3007624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265" y="1170023"/>
            <a:ext cx="5029200" cy="1094146"/>
          </a:xfrm>
          <a:prstGeom prst="rect">
            <a:avLst/>
          </a:prstGeom>
        </p:spPr>
        <p:txBody>
          <a:bodyPr anchor="b">
            <a:spAutoFit/>
          </a:bodyPr>
          <a:lstStyle>
            <a:lvl1pPr>
              <a:defRPr sz="36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8420100" y="1650910"/>
            <a:ext cx="3775617" cy="3775617"/>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802265" y="2385130"/>
            <a:ext cx="5029200"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10552322" y="-4718"/>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sz="900"/>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11380016" y="-1"/>
            <a:ext cx="811984" cy="820189"/>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11391895" y="822146"/>
            <a:ext cx="800105" cy="816274"/>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787131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0" y="3839725"/>
            <a:ext cx="7315200" cy="511679"/>
          </a:xfrm>
          <a:prstGeom prst="rect">
            <a:avLst/>
          </a:prstGeom>
        </p:spPr>
        <p:txBody>
          <a:bodyPr wrap="square" anchor="b">
            <a:spAutoFit/>
          </a:bodyPr>
          <a:lstStyle>
            <a:lvl1pPr>
              <a:defRPr sz="3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12192000" cy="27432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2292927" y="4358331"/>
            <a:ext cx="7308273" cy="313932"/>
          </a:xfrm>
        </p:spPr>
        <p:txBody>
          <a:bodyPr wrap="square">
            <a:spAutoFit/>
          </a:bodyPr>
          <a:lstStyle>
            <a:lvl1pPr marL="0" indent="0">
              <a:buNone/>
              <a:defRPr sz="1600" b="0" i="0" cap="none" baseline="0">
                <a:solidFill>
                  <a:schemeClr val="tx2"/>
                </a:solidFill>
                <a:latin typeface="+mn-lt"/>
                <a:ea typeface="Roboto Light" panose="02000000000000000000" pitchFamily="2" charset="0"/>
                <a:cs typeface="Roboto Light"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36146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9" y="758825"/>
            <a:ext cx="4054329" cy="1298575"/>
          </a:xfrm>
        </p:spPr>
        <p:txBody>
          <a:bodyPr wrap="square" anchor="b">
            <a:spAutoFit/>
          </a:bodyPr>
          <a:lstStyle>
            <a:lvl1pPr>
              <a:lnSpc>
                <a:spcPct val="70000"/>
              </a:lnSpc>
              <a:defRPr sz="36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839787" y="2074284"/>
            <a:ext cx="4054331" cy="900246"/>
          </a:xfrm>
        </p:spPr>
        <p:txBody>
          <a:bodyPr wrap="square">
            <a:spAutoFit/>
          </a:bodyPr>
          <a:lstStyle>
            <a:lvl1pPr marL="0" indent="0">
              <a:lnSpc>
                <a:spcPct val="70000"/>
              </a:lnSpc>
              <a:buNone/>
              <a:defRPr sz="3600" b="1" i="0" cap="all" baseline="0">
                <a:latin typeface="Poppins Light" pitchFamily="2" charset="77"/>
                <a:cs typeface="Poppins Ligh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857106" y="3050743"/>
            <a:ext cx="4037013" cy="338554"/>
          </a:xfrm>
        </p:spPr>
        <p:txBody>
          <a:bodyPr/>
          <a:lstStyle>
            <a:lvl1pPr marL="0" indent="0">
              <a:lnSpc>
                <a:spcPct val="100000"/>
              </a:lnSpc>
              <a:spcBef>
                <a:spcPts val="100"/>
              </a:spcBef>
              <a:buNone/>
              <a:defRPr sz="16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5334000" y="801687"/>
            <a:ext cx="5867400" cy="1410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684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1066800" y="898072"/>
            <a:ext cx="5263210" cy="936104"/>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1137591" y="1751534"/>
            <a:ext cx="5263210" cy="313932"/>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11391895" y="-3044"/>
            <a:ext cx="800105" cy="816274"/>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11385096" y="816274"/>
            <a:ext cx="846399" cy="85495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10564524" y="0"/>
            <a:ext cx="829186" cy="821054"/>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sz="900"/>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288882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1030109" y="695747"/>
            <a:ext cx="5099843" cy="1094146"/>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1030109" y="1729072"/>
            <a:ext cx="5099844" cy="313932"/>
          </a:xfrm>
        </p:spPr>
        <p:txBody>
          <a:bodyPr>
            <a:spAutoFit/>
          </a:bodyPr>
          <a:lstStyle>
            <a:lvl1pPr marL="0" indent="0">
              <a:buNone/>
              <a:defRPr sz="16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2522497" y="2925810"/>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2539815" y="3940655"/>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2539815" y="4955502"/>
            <a:ext cx="3607455" cy="286232"/>
          </a:xfrm>
        </p:spPr>
        <p:txBody>
          <a:bodyPr wrap="square">
            <a:spAutoFit/>
          </a:bodyPr>
          <a:lstStyle>
            <a:lvl1pPr marL="0" indent="0">
              <a:buNone/>
              <a:defRPr sz="1400" cap="none" baseline="0">
                <a:latin typeface="+mn-lt"/>
              </a:defRPr>
            </a:lvl1pPr>
            <a:lvl2pPr>
              <a:defRPr sz="1400" baseline="0">
                <a:latin typeface="+mn-lt"/>
              </a:defRPr>
            </a:lvl2pPr>
            <a:lvl3pPr>
              <a:defRPr sz="1400" baseline="0">
                <a:latin typeface="+mn-lt"/>
              </a:defRPr>
            </a:lvl3pPr>
            <a:lvl4pPr>
              <a:defRPr sz="1400" baseline="0">
                <a:latin typeface="+mn-lt"/>
              </a:defRPr>
            </a:lvl4pPr>
            <a:lvl5pPr>
              <a:defRPr sz="14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1030110" y="2925810"/>
            <a:ext cx="1479984" cy="4048801"/>
          </a:xfrm>
        </p:spPr>
        <p:txBody>
          <a:bodyPr/>
          <a:lstStyle>
            <a:lvl1pPr marL="0" indent="0">
              <a:buNone/>
              <a:defRPr sz="36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1030110" y="3940656"/>
            <a:ext cx="1479984" cy="595548"/>
          </a:xfrm>
        </p:spPr>
        <p:txBody>
          <a:bodyPr/>
          <a:lstStyle>
            <a:lvl1pPr marL="0" indent="0">
              <a:buNone/>
              <a:defRPr sz="36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1030109" y="4955502"/>
            <a:ext cx="1479984" cy="4048801"/>
          </a:xfrm>
        </p:spPr>
        <p:txBody>
          <a:bodyPr/>
          <a:lstStyle>
            <a:lvl1pPr marL="0" indent="0">
              <a:buNone/>
              <a:defRPr sz="36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7620000" y="1654656"/>
            <a:ext cx="4572000" cy="4572000"/>
          </a:xfrm>
        </p:spPr>
        <p:txBody>
          <a:bodyPr anchor="t">
            <a:normAutofit/>
          </a:bodyPr>
          <a:lstStyle>
            <a:lvl1pPr marL="0" indent="0">
              <a:buNone/>
              <a:defRPr sz="1600" b="0" i="0">
                <a:latin typeface="Roboto Light" panose="02000000000000000000" pitchFamily="2" charset="0"/>
                <a:ea typeface="Roboto Light" panose="02000000000000000000" pitchFamily="2" charset="0"/>
                <a:cs typeface="Roboto Light"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10513507" y="808589"/>
            <a:ext cx="846399" cy="85495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11375025" y="804784"/>
            <a:ext cx="835668" cy="844028"/>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11375026" y="-7437"/>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sz="900"/>
          </a:p>
        </p:txBody>
      </p:sp>
    </p:spTree>
    <p:extLst>
      <p:ext uri="{BB962C8B-B14F-4D97-AF65-F5344CB8AC3E}">
        <p14:creationId xmlns:p14="http://schemas.microsoft.com/office/powerpoint/2010/main" val="3031157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828512" y="527206"/>
            <a:ext cx="5610388" cy="1047979"/>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828675" y="1714500"/>
            <a:ext cx="9229725" cy="313932"/>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11391898" y="1572826"/>
            <a:ext cx="800100" cy="800105"/>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11397904" y="-11937"/>
            <a:ext cx="800099" cy="808184"/>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sz="900"/>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11401940" y="772723"/>
            <a:ext cx="800111" cy="800105"/>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1228593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838200" y="1271085"/>
            <a:ext cx="10515600" cy="511679"/>
          </a:xfrm>
        </p:spPr>
        <p:txBody>
          <a:bodyPr>
            <a:spAutoFit/>
          </a:bodyPr>
          <a:lstStyle>
            <a:lvl1pPr>
              <a:defRPr sz="3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11402087" y="5251373"/>
            <a:ext cx="800105" cy="816274"/>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10591017" y="6067647"/>
            <a:ext cx="800100" cy="800105"/>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11402087" y="6057895"/>
            <a:ext cx="800111" cy="800105"/>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2370736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11382375" y="0"/>
            <a:ext cx="800100" cy="8001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10582275" y="4081"/>
            <a:ext cx="800101" cy="8001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9757369" y="-3"/>
            <a:ext cx="824904" cy="824909"/>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sz="900"/>
          </a:p>
        </p:txBody>
      </p:sp>
    </p:spTree>
    <p:extLst>
      <p:ext uri="{BB962C8B-B14F-4D97-AF65-F5344CB8AC3E}">
        <p14:creationId xmlns:p14="http://schemas.microsoft.com/office/powerpoint/2010/main" val="12819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85BF5D-374D-43EE-ACBD-94D3B0713FA6}"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2304894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with Tiles Righ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98D01B-7480-D166-A230-D4FD9EAE9B4F}"/>
              </a:ext>
            </a:extLst>
          </p:cNvPr>
          <p:cNvGrpSpPr/>
          <p:nvPr userDrawn="1"/>
        </p:nvGrpSpPr>
        <p:grpSpPr>
          <a:xfrm rot="16200000">
            <a:off x="11387852" y="6053852"/>
            <a:ext cx="800106" cy="808190"/>
            <a:chOff x="9166522" y="4957273"/>
            <a:chExt cx="1959618" cy="1979418"/>
          </a:xfrm>
        </p:grpSpPr>
        <p:sp>
          <p:nvSpPr>
            <p:cNvPr id="9" name="Freeform 432">
              <a:extLst>
                <a:ext uri="{FF2B5EF4-FFF2-40B4-BE49-F238E27FC236}">
                  <a16:creationId xmlns:a16="http://schemas.microsoft.com/office/drawing/2014/main" id="{A2CDA910-BCD5-E2AF-2C81-B6F20568790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 name="Freeform 433">
              <a:extLst>
                <a:ext uri="{FF2B5EF4-FFF2-40B4-BE49-F238E27FC236}">
                  <a16:creationId xmlns:a16="http://schemas.microsoft.com/office/drawing/2014/main" id="{5EB100A5-F46B-7092-2806-4EE84C3D8D4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2"/>
            </a:solidFill>
            <a:ln>
              <a:noFill/>
            </a:ln>
            <a:effectLst/>
          </p:spPr>
          <p:txBody>
            <a:bodyPr wrap="none" anchor="ctr"/>
            <a:lstStyle/>
            <a:p>
              <a:endParaRPr lang="en-US" sz="900"/>
            </a:p>
          </p:txBody>
        </p:sp>
      </p:grpSp>
      <p:grpSp>
        <p:nvGrpSpPr>
          <p:cNvPr id="11" name="Group 10">
            <a:extLst>
              <a:ext uri="{FF2B5EF4-FFF2-40B4-BE49-F238E27FC236}">
                <a16:creationId xmlns:a16="http://schemas.microsoft.com/office/drawing/2014/main" id="{95B27334-62C5-738F-0026-AC21143D67C5}"/>
              </a:ext>
            </a:extLst>
          </p:cNvPr>
          <p:cNvGrpSpPr/>
          <p:nvPr userDrawn="1"/>
        </p:nvGrpSpPr>
        <p:grpSpPr>
          <a:xfrm>
            <a:off x="11383809" y="5213866"/>
            <a:ext cx="835668" cy="844028"/>
            <a:chOff x="1481138" y="1035049"/>
            <a:chExt cx="2557462" cy="2583045"/>
          </a:xfrm>
        </p:grpSpPr>
        <p:sp>
          <p:nvSpPr>
            <p:cNvPr id="12" name="Freeform 250">
              <a:extLst>
                <a:ext uri="{FF2B5EF4-FFF2-40B4-BE49-F238E27FC236}">
                  <a16:creationId xmlns:a16="http://schemas.microsoft.com/office/drawing/2014/main" id="{979F5DC6-B101-AEA6-534B-BC67A4F96889}"/>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3" name="Freeform 251">
              <a:extLst>
                <a:ext uri="{FF2B5EF4-FFF2-40B4-BE49-F238E27FC236}">
                  <a16:creationId xmlns:a16="http://schemas.microsoft.com/office/drawing/2014/main" id="{05247F17-4240-6B37-DB0C-E6C5315F615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4" name="Freeform 252">
              <a:extLst>
                <a:ext uri="{FF2B5EF4-FFF2-40B4-BE49-F238E27FC236}">
                  <a16:creationId xmlns:a16="http://schemas.microsoft.com/office/drawing/2014/main" id="{87D5A5E0-13B3-A571-AB25-B4CAA50608EF}"/>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5" name="Freeform 253">
              <a:extLst>
                <a:ext uri="{FF2B5EF4-FFF2-40B4-BE49-F238E27FC236}">
                  <a16:creationId xmlns:a16="http://schemas.microsoft.com/office/drawing/2014/main" id="{C2F651C1-0D2A-418C-E7C2-2D94B578C847}"/>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6" name="Freeform 254">
              <a:extLst>
                <a:ext uri="{FF2B5EF4-FFF2-40B4-BE49-F238E27FC236}">
                  <a16:creationId xmlns:a16="http://schemas.microsoft.com/office/drawing/2014/main" id="{7126DE22-4084-C696-1B2D-012D7E4FFC60}"/>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55">
              <a:extLst>
                <a:ext uri="{FF2B5EF4-FFF2-40B4-BE49-F238E27FC236}">
                  <a16:creationId xmlns:a16="http://schemas.microsoft.com/office/drawing/2014/main" id="{76809C7D-3F01-9122-B6E2-A50AA2F9BED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56">
              <a:extLst>
                <a:ext uri="{FF2B5EF4-FFF2-40B4-BE49-F238E27FC236}">
                  <a16:creationId xmlns:a16="http://schemas.microsoft.com/office/drawing/2014/main" id="{DBE7F1D8-B35B-F3C3-55DC-5B099239D08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57">
              <a:extLst>
                <a:ext uri="{FF2B5EF4-FFF2-40B4-BE49-F238E27FC236}">
                  <a16:creationId xmlns:a16="http://schemas.microsoft.com/office/drawing/2014/main" id="{39531733-CCCD-1E37-C81C-2C6B9B99EA24}"/>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58">
              <a:extLst>
                <a:ext uri="{FF2B5EF4-FFF2-40B4-BE49-F238E27FC236}">
                  <a16:creationId xmlns:a16="http://schemas.microsoft.com/office/drawing/2014/main" id="{C8468D48-EFB1-0E60-8B68-E4E4F2214A2E}"/>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21" name="Group 20">
            <a:extLst>
              <a:ext uri="{FF2B5EF4-FFF2-40B4-BE49-F238E27FC236}">
                <a16:creationId xmlns:a16="http://schemas.microsoft.com/office/drawing/2014/main" id="{1A39021B-C26B-B029-14BA-281A0982C772}"/>
              </a:ext>
            </a:extLst>
          </p:cNvPr>
          <p:cNvGrpSpPr/>
          <p:nvPr userDrawn="1"/>
        </p:nvGrpSpPr>
        <p:grpSpPr>
          <a:xfrm rot="10800000">
            <a:off x="10583709" y="6057895"/>
            <a:ext cx="800100" cy="800105"/>
            <a:chOff x="2198688" y="1670050"/>
            <a:chExt cx="157162" cy="157163"/>
          </a:xfrm>
        </p:grpSpPr>
        <p:sp>
          <p:nvSpPr>
            <p:cNvPr id="22" name="Freeform 5010">
              <a:extLst>
                <a:ext uri="{FF2B5EF4-FFF2-40B4-BE49-F238E27FC236}">
                  <a16:creationId xmlns:a16="http://schemas.microsoft.com/office/drawing/2014/main" id="{FAE9CD42-4864-F714-641F-B6C6ADCBA837}"/>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5011">
              <a:extLst>
                <a:ext uri="{FF2B5EF4-FFF2-40B4-BE49-F238E27FC236}">
                  <a16:creationId xmlns:a16="http://schemas.microsoft.com/office/drawing/2014/main" id="{76AB933C-C92C-5D74-4226-919E0939E8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692236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1" y="6022327"/>
            <a:ext cx="835668" cy="835673"/>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835668" y="6036947"/>
            <a:ext cx="829186" cy="821054"/>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sz="900"/>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5178300"/>
            <a:ext cx="835668" cy="844028"/>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33233134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5335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1028700" y="1428564"/>
            <a:ext cx="9563100" cy="511679"/>
          </a:xfrm>
        </p:spPr>
        <p:txBody>
          <a:bodyPr wrap="square">
            <a:spAutoFit/>
          </a:bodyPr>
          <a:lstStyle>
            <a:lvl1pPr>
              <a:defRPr sz="3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54152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5BF5D-374D-43EE-ACBD-94D3B0713FA6}" type="datetimeFigureOut">
              <a:rPr lang="en-US" smtClean="0"/>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364669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85BF5D-374D-43EE-ACBD-94D3B0713FA6}" type="datetimeFigureOut">
              <a:rPr lang="en-US" smtClean="0"/>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217141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BF5D-374D-43EE-ACBD-94D3B0713FA6}" type="datetimeFigureOut">
              <a:rPr lang="en-US" smtClean="0"/>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145660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BF5D-374D-43EE-ACBD-94D3B0713FA6}"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304316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BF5D-374D-43EE-ACBD-94D3B0713FA6}"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6E1B2-48CE-4863-AAC3-A4785E493E38}" type="slidenum">
              <a:rPr lang="en-US" smtClean="0"/>
              <a:t>‹#›</a:t>
            </a:fld>
            <a:endParaRPr lang="en-US"/>
          </a:p>
        </p:txBody>
      </p:sp>
    </p:spTree>
    <p:extLst>
      <p:ext uri="{BB962C8B-B14F-4D97-AF65-F5344CB8AC3E}">
        <p14:creationId xmlns:p14="http://schemas.microsoft.com/office/powerpoint/2010/main" val="104405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5BF5D-374D-43EE-ACBD-94D3B0713FA6}" type="datetimeFigureOut">
              <a:rPr lang="en-US" smtClean="0"/>
              <a:t>9/25/2025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6E1B2-48CE-4863-AAC3-A4785E493E38}" type="slidenum">
              <a:rPr lang="en-US" smtClean="0"/>
              <a:t>‹#›</a:t>
            </a:fld>
            <a:endParaRPr lang="en-US"/>
          </a:p>
        </p:txBody>
      </p:sp>
    </p:spTree>
    <p:extLst>
      <p:ext uri="{BB962C8B-B14F-4D97-AF65-F5344CB8AC3E}">
        <p14:creationId xmlns:p14="http://schemas.microsoft.com/office/powerpoint/2010/main" val="645645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29119"/>
            <a:ext cx="10515600" cy="595612"/>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838200" y="1825625"/>
            <a:ext cx="10515600" cy="1410130"/>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012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8" r:id="rId13"/>
    <p:sldLayoutId id="2147483679" r:id="rId14"/>
    <p:sldLayoutId id="2147483680" r:id="rId15"/>
  </p:sldLayoutIdLst>
  <p:hf hdr="0" ftr="0" dt="0"/>
  <p:txStyles>
    <p:titleStyle>
      <a:lvl1pPr algn="l" defTabSz="914400" rtl="0" eaLnBrk="1" latinLnBrk="0" hangingPunct="1">
        <a:lnSpc>
          <a:spcPct val="90000"/>
        </a:lnSpc>
        <a:spcBef>
          <a:spcPct val="0"/>
        </a:spcBef>
        <a:buNone/>
        <a:defRPr sz="3600" b="1" i="0" kern="1200" cap="all" baseline="0">
          <a:solidFill>
            <a:schemeClr val="tx1"/>
          </a:solidFill>
          <a:latin typeface="+mj-lt"/>
          <a:ea typeface="+mj-ea"/>
          <a:cs typeface="Poppins" pitchFamily="2" charset="77"/>
        </a:defRPr>
      </a:lvl1pPr>
    </p:titleStyle>
    <p:bodyStyle>
      <a:lvl1pPr marL="228600" indent="-228600" algn="l" defTabSz="914400" rtl="0" eaLnBrk="1" latinLnBrk="0" hangingPunct="1">
        <a:lnSpc>
          <a:spcPct val="90000"/>
        </a:lnSpc>
        <a:spcBef>
          <a:spcPts val="100"/>
        </a:spcBef>
        <a:spcAft>
          <a:spcPts val="500"/>
        </a:spcAft>
        <a:buFont typeface="Arial" panose="020B0604020202020204" pitchFamily="34" charset="0"/>
        <a:buChar char="•"/>
        <a:defRPr sz="1600" b="0" i="0" kern="1200" cap="none" baseline="0">
          <a:solidFill>
            <a:schemeClr val="tx1"/>
          </a:solidFill>
          <a:latin typeface="+mn-lt"/>
          <a:ea typeface="Roboto Light" panose="02000000000000000000" pitchFamily="2" charset="0"/>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1200150" indent="-28575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29151"/>
            <a:ext cx="10515600" cy="595548"/>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838200" y="1825625"/>
            <a:ext cx="10515600" cy="1410130"/>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73883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hf hdr="0" ftr="0" dt="0"/>
  <p:txStyles>
    <p:titleStyle>
      <a:lvl1pPr algn="l" defTabSz="914400" rtl="0" eaLnBrk="1" latinLnBrk="0" hangingPunct="1">
        <a:lnSpc>
          <a:spcPct val="90000"/>
        </a:lnSpc>
        <a:spcBef>
          <a:spcPct val="0"/>
        </a:spcBef>
        <a:buNone/>
        <a:defRPr sz="3600" b="1" i="0" kern="1200" cap="all" baseline="0">
          <a:solidFill>
            <a:schemeClr val="tx1"/>
          </a:solidFill>
          <a:latin typeface="+mj-lt"/>
          <a:ea typeface="+mj-ea"/>
          <a:cs typeface="Poppins" pitchFamily="2" charset="77"/>
        </a:defRPr>
      </a:lvl1pPr>
    </p:titleStyle>
    <p:bodyStyle>
      <a:lvl1pPr marL="228600" indent="-228600" algn="l" defTabSz="914400" rtl="0" eaLnBrk="1" latinLnBrk="0" hangingPunct="1">
        <a:lnSpc>
          <a:spcPct val="90000"/>
        </a:lnSpc>
        <a:spcBef>
          <a:spcPts val="100"/>
        </a:spcBef>
        <a:spcAft>
          <a:spcPts val="500"/>
        </a:spcAft>
        <a:buFont typeface="Arial" panose="020B0604020202020204" pitchFamily="34" charset="0"/>
        <a:buChar char="•"/>
        <a:defRPr sz="1600" b="0" i="0" kern="1200" cap="none" baseline="0">
          <a:solidFill>
            <a:schemeClr val="tx1"/>
          </a:solidFill>
          <a:latin typeface="+mn-lt"/>
          <a:ea typeface="Roboto Light" panose="02000000000000000000" pitchFamily="2" charset="0"/>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1200150" indent="-28575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image" Target="../media/image9.png"/><Relationship Id="rId4" Type="http://schemas.openxmlformats.org/officeDocument/2006/relationships/image" Target="../media/image4.emf"/><Relationship Id="rId9" Type="http://schemas.openxmlformats.org/officeDocument/2006/relationships/image" Target="../media/image8.emf"/></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who.int/news-room/fact-sheets/detail/malaria" TargetMode="Externa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980DA55-0E4F-ACD7-4094-6284CA7EB3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711801" y="37062"/>
            <a:ext cx="4114801" cy="2755171"/>
          </a:xfrm>
          <a:prstGeom prst="rect">
            <a:avLst/>
          </a:prstGeom>
        </p:spPr>
      </p:pic>
      <p:sp>
        <p:nvSpPr>
          <p:cNvPr id="25" name="Rectangle 24">
            <a:extLst>
              <a:ext uri="{FF2B5EF4-FFF2-40B4-BE49-F238E27FC236}">
                <a16:creationId xmlns:a16="http://schemas.microsoft.com/office/drawing/2014/main" id="{766DD6AE-89A9-6024-5B10-FCE462A0BED0}"/>
              </a:ext>
            </a:extLst>
          </p:cNvPr>
          <p:cNvSpPr/>
          <p:nvPr/>
        </p:nvSpPr>
        <p:spPr>
          <a:xfrm>
            <a:off x="573329" y="4972172"/>
            <a:ext cx="6953351" cy="1077218"/>
          </a:xfrm>
          <a:prstGeom prst="rect">
            <a:avLst/>
          </a:prstGeom>
        </p:spPr>
        <p:txBody>
          <a:bodyPr wrap="square" lIns="91440" tIns="45720" rIns="91440" bIns="45720" anchor="t">
            <a:spAutoFit/>
          </a:bodyPr>
          <a:lstStyle/>
          <a:p>
            <a:r>
              <a:rPr lang="en-US" sz="3200" dirty="0">
                <a:latin typeface="Roboto Light"/>
                <a:ea typeface="Roboto Light"/>
                <a:cs typeface="Roboto Light"/>
              </a:rPr>
              <a:t>Module 1: </a:t>
            </a:r>
          </a:p>
          <a:p>
            <a:r>
              <a:rPr lang="en-US" sz="3200" dirty="0">
                <a:latin typeface="Roboto Light"/>
                <a:ea typeface="Roboto Light"/>
                <a:cs typeface="Roboto Light"/>
              </a:rPr>
              <a:t>Study and training intro</a:t>
            </a:r>
          </a:p>
        </p:txBody>
      </p:sp>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4"/>
          <a:stretch>
            <a:fillRect/>
          </a:stretch>
        </p:blipFill>
        <p:spPr>
          <a:xfrm>
            <a:off x="6713278" y="5481472"/>
            <a:ext cx="1372132" cy="1372132"/>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5"/>
          <a:stretch>
            <a:fillRect/>
          </a:stretch>
        </p:blipFill>
        <p:spPr>
          <a:xfrm rot="10800000">
            <a:off x="6693201" y="2758968"/>
            <a:ext cx="1372132" cy="1372132"/>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6"/>
          <a:stretch>
            <a:fillRect/>
          </a:stretch>
        </p:blipFill>
        <p:spPr>
          <a:xfrm>
            <a:off x="9452639" y="4139297"/>
            <a:ext cx="1372132" cy="1372132"/>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7"/>
          <a:stretch>
            <a:fillRect/>
          </a:stretch>
        </p:blipFill>
        <p:spPr>
          <a:xfrm>
            <a:off x="10819868" y="4138572"/>
            <a:ext cx="1372132" cy="1372132"/>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8"/>
          <a:stretch>
            <a:fillRect/>
          </a:stretch>
        </p:blipFill>
        <p:spPr>
          <a:xfrm>
            <a:off x="8077033" y="4125929"/>
            <a:ext cx="1372132" cy="1372132"/>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9"/>
          <a:stretch>
            <a:fillRect/>
          </a:stretch>
        </p:blipFill>
        <p:spPr>
          <a:xfrm>
            <a:off x="6711801" y="4103288"/>
            <a:ext cx="1372132" cy="1372132"/>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8069233" y="8103"/>
            <a:ext cx="4114800" cy="41148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1">
                <a:solidFill>
                  <a:schemeClr val="accent4"/>
                </a:solidFill>
                <a:latin typeface="Poppins Black" pitchFamily="2" charset="77"/>
              </a:rPr>
              <a:t> </a:t>
            </a:r>
            <a:endParaRPr lang="ru-RU" sz="900">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5040" y="1380318"/>
            <a:ext cx="3404964" cy="1074820"/>
          </a:xfrm>
          <a:prstGeom prst="rect">
            <a:avLst/>
          </a:prstGeom>
        </p:spPr>
      </p:pic>
      <p:sp>
        <p:nvSpPr>
          <p:cNvPr id="7" name="TextBox 6">
            <a:extLst>
              <a:ext uri="{FF2B5EF4-FFF2-40B4-BE49-F238E27FC236}">
                <a16:creationId xmlns:a16="http://schemas.microsoft.com/office/drawing/2014/main" id="{5F6E909C-8B0F-6CAE-9573-DFBAFD0E088F}"/>
              </a:ext>
            </a:extLst>
          </p:cNvPr>
          <p:cNvSpPr txBox="1"/>
          <p:nvPr/>
        </p:nvSpPr>
        <p:spPr>
          <a:xfrm>
            <a:off x="545214" y="2815133"/>
            <a:ext cx="4095772" cy="1323439"/>
          </a:xfrm>
          <a:prstGeom prst="rect">
            <a:avLst/>
          </a:prstGeom>
          <a:noFill/>
        </p:spPr>
        <p:txBody>
          <a:bodyPr wrap="square">
            <a:spAutoFit/>
          </a:bodyPr>
          <a:lstStyle/>
          <a:p>
            <a:r>
              <a:rPr lang="en-US" sz="4000" b="1">
                <a:solidFill>
                  <a:srgbClr val="C00000"/>
                </a:solidFill>
                <a:highlight>
                  <a:srgbClr val="FFFF00"/>
                </a:highlight>
                <a:latin typeface="Poppins" pitchFamily="2" charset="77"/>
                <a:ea typeface="Roboto Light" charset="0"/>
                <a:cs typeface="Poppins" pitchFamily="2" charset="77"/>
              </a:rPr>
              <a:t>[COUNTRY, YEAR]</a:t>
            </a:r>
          </a:p>
        </p:txBody>
      </p:sp>
    </p:spTree>
    <p:extLst>
      <p:ext uri="{BB962C8B-B14F-4D97-AF65-F5344CB8AC3E}">
        <p14:creationId xmlns:p14="http://schemas.microsoft.com/office/powerpoint/2010/main" val="135248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BDB3B0A-7467-4376-BB1F-A525482CB277}"/>
              </a:ext>
            </a:extLst>
          </p:cNvPr>
          <p:cNvSpPr txBox="1">
            <a:spLocks noChangeArrowheads="1"/>
          </p:cNvSpPr>
          <p:nvPr/>
        </p:nvSpPr>
        <p:spPr bwMode="auto">
          <a:xfrm>
            <a:off x="1904999" y="2696905"/>
            <a:ext cx="8382000" cy="1464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defTabSz="228600" eaLnBrk="1" hangingPunct="1">
              <a:spcBef>
                <a:spcPts val="0"/>
              </a:spcBef>
              <a:buNone/>
            </a:pPr>
            <a:r>
              <a:rPr lang="fr-FR" sz="3200" b="1" kern="0">
                <a:solidFill>
                  <a:srgbClr val="000000"/>
                </a:solidFill>
                <a:latin typeface="Roboto Light"/>
              </a:rPr>
              <a:t>End of session 1.2</a:t>
            </a: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r>
              <a:rPr lang="fr-FR" sz="3200" b="1" kern="0" err="1">
                <a:solidFill>
                  <a:srgbClr val="000000"/>
                </a:solidFill>
                <a:latin typeface="Roboto Light"/>
              </a:rPr>
              <a:t>Thank</a:t>
            </a:r>
            <a:r>
              <a:rPr lang="fr-FR" sz="3200" b="1" kern="0">
                <a:solidFill>
                  <a:srgbClr val="000000"/>
                </a:solidFill>
                <a:latin typeface="Roboto Light"/>
              </a:rPr>
              <a:t> </a:t>
            </a:r>
            <a:r>
              <a:rPr lang="fr-FR" sz="3200" b="1" kern="0" err="1">
                <a:solidFill>
                  <a:srgbClr val="000000"/>
                </a:solidFill>
                <a:latin typeface="Roboto Light"/>
              </a:rPr>
              <a:t>you</a:t>
            </a:r>
            <a:r>
              <a:rPr lang="fr-FR" sz="3200" b="1" kern="0">
                <a:solidFill>
                  <a:srgbClr val="000000"/>
                </a:solidFill>
                <a:latin typeface="Roboto Light"/>
              </a:rPr>
              <a:t> for </a:t>
            </a:r>
            <a:r>
              <a:rPr lang="fr-FR" sz="3200" b="1" kern="0" err="1">
                <a:solidFill>
                  <a:srgbClr val="000000"/>
                </a:solidFill>
                <a:latin typeface="Roboto Light"/>
              </a:rPr>
              <a:t>your</a:t>
            </a:r>
            <a:r>
              <a:rPr lang="fr-FR" sz="3200" b="1" kern="0">
                <a:solidFill>
                  <a:srgbClr val="000000"/>
                </a:solidFill>
                <a:latin typeface="Roboto Light"/>
              </a:rPr>
              <a:t> attention!</a:t>
            </a:r>
          </a:p>
          <a:p>
            <a:pPr marL="0" indent="0" algn="ctr" defTabSz="228600" eaLnBrk="1" hangingPunct="1">
              <a:spcBef>
                <a:spcPts val="0"/>
              </a:spcBef>
              <a:buNone/>
            </a:pPr>
            <a:r>
              <a:rPr lang="fr-FR" sz="3200" b="1" kern="0" err="1">
                <a:solidFill>
                  <a:srgbClr val="000000"/>
                </a:solidFill>
                <a:latin typeface="Roboto Light"/>
              </a:rPr>
              <a:t>Any</a:t>
            </a:r>
            <a:r>
              <a:rPr lang="fr-FR" sz="3200" b="1" kern="0">
                <a:solidFill>
                  <a:srgbClr val="000000"/>
                </a:solidFill>
                <a:latin typeface="Roboto Light"/>
              </a:rPr>
              <a:t> questions?</a:t>
            </a:r>
            <a:endParaRPr lang="fr-FR" sz="3200" b="1" kern="0">
              <a:solidFill>
                <a:srgbClr val="000000"/>
              </a:solidFill>
              <a:latin typeface="Roboto Light"/>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E4F54477-FF50-91A7-F6D2-A57DBA9E73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4417" y="471614"/>
            <a:ext cx="3843165" cy="1211904"/>
          </a:xfrm>
          <a:prstGeom prst="rect">
            <a:avLst/>
          </a:prstGeom>
        </p:spPr>
      </p:pic>
    </p:spTree>
    <p:extLst>
      <p:ext uri="{BB962C8B-B14F-4D97-AF65-F5344CB8AC3E}">
        <p14:creationId xmlns:p14="http://schemas.microsoft.com/office/powerpoint/2010/main" val="30921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9C2F-9F77-5078-AC2D-257D4E7DA659}"/>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358BB65-97DD-F8D1-311A-50BAC6F094C7}"/>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AB47E49C-DD96-C66F-E020-B6C0137D650A}"/>
              </a:ext>
            </a:extLst>
          </p:cNvPr>
          <p:cNvSpPr/>
          <p:nvPr/>
        </p:nvSpPr>
        <p:spPr>
          <a:xfrm rot="5400000" flipV="1">
            <a:off x="0" y="0"/>
            <a:ext cx="6858000" cy="6858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FFFFFF"/>
                </a:solidFill>
                <a:latin typeface="Poppins Black" pitchFamily="2" charset="77"/>
              </a:rPr>
              <a:t> </a:t>
            </a:r>
            <a:endParaRPr lang="ru-RU" sz="900">
              <a:solidFill>
                <a:srgbClr val="FFFFFF"/>
              </a:solidFill>
              <a:latin typeface="Roboto Light" panose="02000000000000000000" pitchFamily="2" charset="0"/>
            </a:endParaRPr>
          </a:p>
        </p:txBody>
      </p:sp>
      <p:sp>
        <p:nvSpPr>
          <p:cNvPr id="3" name="Title 2">
            <a:extLst>
              <a:ext uri="{FF2B5EF4-FFF2-40B4-BE49-F238E27FC236}">
                <a16:creationId xmlns:a16="http://schemas.microsoft.com/office/drawing/2014/main" id="{8EE83214-A594-B160-6242-A4D0A3A0B284}"/>
              </a:ext>
            </a:extLst>
          </p:cNvPr>
          <p:cNvSpPr>
            <a:spLocks noGrp="1"/>
          </p:cNvSpPr>
          <p:nvPr>
            <p:ph type="title"/>
          </p:nvPr>
        </p:nvSpPr>
        <p:spPr>
          <a:xfrm>
            <a:off x="88360" y="5466236"/>
            <a:ext cx="5029200" cy="1205458"/>
          </a:xfrm>
        </p:spPr>
        <p:txBody>
          <a:bodyPr/>
          <a:lstStyle/>
          <a:p>
            <a:r>
              <a:rPr lang="en-US" sz="4000"/>
              <a:t>1.3 Training objectives</a:t>
            </a:r>
          </a:p>
        </p:txBody>
      </p:sp>
    </p:spTree>
    <p:extLst>
      <p:ext uri="{BB962C8B-B14F-4D97-AF65-F5344CB8AC3E}">
        <p14:creationId xmlns:p14="http://schemas.microsoft.com/office/powerpoint/2010/main" val="173882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AC3F-6722-EAE7-4DA0-2D512728E9D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69E8F11-F8D8-1121-110A-754E6F4E03DC}"/>
              </a:ext>
            </a:extLst>
          </p:cNvPr>
          <p:cNvSpPr txBox="1">
            <a:spLocks/>
          </p:cNvSpPr>
          <p:nvPr/>
        </p:nvSpPr>
        <p:spPr>
          <a:xfrm>
            <a:off x="268262" y="363685"/>
            <a:ext cx="6438900" cy="605294"/>
          </a:xfrm>
          <a:prstGeom prst="rect">
            <a:avLst/>
          </a:prstGeom>
        </p:spPr>
        <p:txBody>
          <a:bodyPr vert="horz" wrap="square" lIns="45720" tIns="22860" rIns="45720" bIns="22860" rtlCol="0" anchor="b">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a:ln>
                  <a:noFill/>
                </a:ln>
                <a:solidFill>
                  <a:srgbClr val="000000"/>
                </a:solidFill>
                <a:effectLst/>
                <a:uLnTx/>
                <a:uFillTx/>
                <a:latin typeface="Poppins Bold"/>
                <a:ea typeface="+mj-ea"/>
                <a:cs typeface="Poppins" pitchFamily="2" charset="77"/>
              </a:rPr>
              <a:t>Training Objectives: </a:t>
            </a:r>
          </a:p>
        </p:txBody>
      </p:sp>
      <p:pic>
        <p:nvPicPr>
          <p:cNvPr id="6" name="Image 9">
            <a:extLst>
              <a:ext uri="{FF2B5EF4-FFF2-40B4-BE49-F238E27FC236}">
                <a16:creationId xmlns:a16="http://schemas.microsoft.com/office/drawing/2014/main" id="{7412B493-3B97-2F27-5FC4-D17D3154DDAC}"/>
              </a:ext>
            </a:extLst>
          </p:cNvPr>
          <p:cNvPicPr>
            <a:picLocks noChangeAspect="1"/>
          </p:cNvPicPr>
          <p:nvPr/>
        </p:nvPicPr>
        <p:blipFill>
          <a:blip r:embed="rId2"/>
          <a:stretch>
            <a:fillRect/>
          </a:stretch>
        </p:blipFill>
        <p:spPr>
          <a:xfrm>
            <a:off x="8831473" y="0"/>
            <a:ext cx="3360527" cy="5368964"/>
          </a:xfrm>
          <a:prstGeom prst="rect">
            <a:avLst/>
          </a:prstGeom>
        </p:spPr>
      </p:pic>
      <p:sp>
        <p:nvSpPr>
          <p:cNvPr id="3" name="Text Placeholder 2">
            <a:extLst>
              <a:ext uri="{FF2B5EF4-FFF2-40B4-BE49-F238E27FC236}">
                <a16:creationId xmlns:a16="http://schemas.microsoft.com/office/drawing/2014/main" id="{7FED6612-02BE-499A-8CCD-F27D5754544C}"/>
              </a:ext>
            </a:extLst>
          </p:cNvPr>
          <p:cNvSpPr>
            <a:spLocks noGrp="1" noChangeArrowheads="1"/>
          </p:cNvSpPr>
          <p:nvPr>
            <p:ph type="body" idx="10"/>
          </p:nvPr>
        </p:nvSpPr>
        <p:spPr bwMode="auto">
          <a:xfrm>
            <a:off x="550364" y="1477557"/>
            <a:ext cx="7550899" cy="471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Understand the ACTwatch Lite study and the role of qualitative research</a:t>
            </a:r>
          </a:p>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Learn techniques for conducting effective in-depth interviews</a:t>
            </a:r>
          </a:p>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Become familiar with the discussion guide and ethical interviewing practices</a:t>
            </a:r>
          </a:p>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Practice interviews through role-play and a field pre-test</a:t>
            </a:r>
          </a:p>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Gain skills in transcription, translation, and data management</a:t>
            </a:r>
          </a:p>
          <a:p>
            <a:pPr marL="0" marR="0" lvl="0" indent="0" algn="l" defTabSz="914400" rtl="0" eaLnBrk="0" fontAlgn="base" latinLnBrk="0" hangingPunct="0">
              <a:lnSpc>
                <a:spcPct val="100000"/>
              </a:lnSpc>
              <a:spcBef>
                <a:spcPct val="0"/>
              </a:spcBef>
              <a:spcAft>
                <a:spcPts val="1400"/>
              </a:spcAft>
              <a:buClrTx/>
              <a:buSzTx/>
              <a:buFontTx/>
              <a:buChar char="•"/>
              <a:tabLst/>
            </a:pPr>
            <a:r>
              <a:rPr kumimoji="0" lang="en-US" altLang="en-US" sz="2200" b="0" i="0" u="none" strike="noStrike" cap="none" normalizeH="0" baseline="0">
                <a:ln>
                  <a:noFill/>
                </a:ln>
                <a:solidFill>
                  <a:schemeClr val="tx1"/>
                </a:solidFill>
                <a:effectLst/>
              </a:rPr>
              <a:t>Prepare for field logistics, respondent coordination, and teamwork</a:t>
            </a:r>
          </a:p>
        </p:txBody>
      </p:sp>
    </p:spTree>
    <p:extLst>
      <p:ext uri="{BB962C8B-B14F-4D97-AF65-F5344CB8AC3E}">
        <p14:creationId xmlns:p14="http://schemas.microsoft.com/office/powerpoint/2010/main" val="424428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05069-0621-43CD-AEEE-4C73AB6DEB02}"/>
            </a:ext>
          </a:extLst>
        </p:cNvPr>
        <p:cNvGrpSpPr/>
        <p:nvPr/>
      </p:nvGrpSpPr>
      <p:grpSpPr>
        <a:xfrm>
          <a:off x="0" y="0"/>
          <a:ext cx="0" cy="0"/>
          <a:chOff x="0" y="0"/>
          <a:chExt cx="0" cy="0"/>
        </a:xfrm>
      </p:grpSpPr>
      <p:sp>
        <p:nvSpPr>
          <p:cNvPr id="6" name="Rectangle 6">
            <a:extLst>
              <a:ext uri="{FF2B5EF4-FFF2-40B4-BE49-F238E27FC236}">
                <a16:creationId xmlns:a16="http://schemas.microsoft.com/office/drawing/2014/main" id="{FCBE71C4-05A0-A1E1-A7FD-9FEFCAE3A1B8}"/>
              </a:ext>
            </a:extLst>
          </p:cNvPr>
          <p:cNvSpPr txBox="1">
            <a:spLocks noChangeArrowheads="1"/>
          </p:cNvSpPr>
          <p:nvPr/>
        </p:nvSpPr>
        <p:spPr bwMode="auto">
          <a:xfrm>
            <a:off x="1904999" y="2696905"/>
            <a:ext cx="8382000" cy="1464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defTabSz="228600" eaLnBrk="1" hangingPunct="1">
              <a:spcBef>
                <a:spcPts val="0"/>
              </a:spcBef>
              <a:buNone/>
            </a:pPr>
            <a:r>
              <a:rPr lang="fr-FR" sz="3200" b="1" kern="0">
                <a:solidFill>
                  <a:srgbClr val="000000"/>
                </a:solidFill>
                <a:latin typeface="Roboto Light"/>
              </a:rPr>
              <a:t>End of session 1.3</a:t>
            </a: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r>
              <a:rPr lang="fr-FR" sz="3200" b="1" kern="0" err="1">
                <a:solidFill>
                  <a:srgbClr val="000000"/>
                </a:solidFill>
                <a:latin typeface="Roboto Light"/>
              </a:rPr>
              <a:t>Thank</a:t>
            </a:r>
            <a:r>
              <a:rPr lang="fr-FR" sz="3200" b="1" kern="0">
                <a:solidFill>
                  <a:srgbClr val="000000"/>
                </a:solidFill>
                <a:latin typeface="Roboto Light"/>
              </a:rPr>
              <a:t> </a:t>
            </a:r>
            <a:r>
              <a:rPr lang="fr-FR" sz="3200" b="1" kern="0" err="1">
                <a:solidFill>
                  <a:srgbClr val="000000"/>
                </a:solidFill>
                <a:latin typeface="Roboto Light"/>
              </a:rPr>
              <a:t>you</a:t>
            </a:r>
            <a:r>
              <a:rPr lang="fr-FR" sz="3200" b="1" kern="0">
                <a:solidFill>
                  <a:srgbClr val="000000"/>
                </a:solidFill>
                <a:latin typeface="Roboto Light"/>
              </a:rPr>
              <a:t> for </a:t>
            </a:r>
            <a:r>
              <a:rPr lang="fr-FR" sz="3200" b="1" kern="0" err="1">
                <a:solidFill>
                  <a:srgbClr val="000000"/>
                </a:solidFill>
                <a:latin typeface="Roboto Light"/>
              </a:rPr>
              <a:t>your</a:t>
            </a:r>
            <a:r>
              <a:rPr lang="fr-FR" sz="3200" b="1" kern="0">
                <a:solidFill>
                  <a:srgbClr val="000000"/>
                </a:solidFill>
                <a:latin typeface="Roboto Light"/>
              </a:rPr>
              <a:t> attention!</a:t>
            </a:r>
          </a:p>
          <a:p>
            <a:pPr marL="0" indent="0" algn="ctr" defTabSz="228600" eaLnBrk="1" hangingPunct="1">
              <a:spcBef>
                <a:spcPts val="0"/>
              </a:spcBef>
              <a:buNone/>
            </a:pPr>
            <a:r>
              <a:rPr lang="fr-FR" sz="3200" b="1" kern="0" err="1">
                <a:solidFill>
                  <a:srgbClr val="000000"/>
                </a:solidFill>
                <a:latin typeface="Roboto Light"/>
              </a:rPr>
              <a:t>Any</a:t>
            </a:r>
            <a:r>
              <a:rPr lang="fr-FR" sz="3200" b="1" kern="0">
                <a:solidFill>
                  <a:srgbClr val="000000"/>
                </a:solidFill>
                <a:latin typeface="Roboto Light"/>
              </a:rPr>
              <a:t> questions?</a:t>
            </a:r>
            <a:endParaRPr lang="fr-FR" sz="3200" b="1" kern="0">
              <a:solidFill>
                <a:srgbClr val="000000"/>
              </a:solidFill>
              <a:latin typeface="Roboto Light"/>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9FFD13ED-5972-6E83-F6A3-DD026A2FD6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4417" y="471614"/>
            <a:ext cx="3843165" cy="1211904"/>
          </a:xfrm>
          <a:prstGeom prst="rect">
            <a:avLst/>
          </a:prstGeom>
        </p:spPr>
      </p:pic>
    </p:spTree>
    <p:extLst>
      <p:ext uri="{BB962C8B-B14F-4D97-AF65-F5344CB8AC3E}">
        <p14:creationId xmlns:p14="http://schemas.microsoft.com/office/powerpoint/2010/main" val="179743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5892-F86A-936C-FB69-22AEFDCE63BF}"/>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60FC00F-5FEF-F56B-1690-41A920218D6B}"/>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439722CC-4A58-5467-D592-C665526C76D2}"/>
              </a:ext>
            </a:extLst>
          </p:cNvPr>
          <p:cNvSpPr/>
          <p:nvPr/>
        </p:nvSpPr>
        <p:spPr>
          <a:xfrm rot="5400000" flipV="1">
            <a:off x="0" y="0"/>
            <a:ext cx="6858000" cy="6858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FFFFFF"/>
                </a:solidFill>
                <a:latin typeface="Poppins Black" pitchFamily="2" charset="77"/>
              </a:rPr>
              <a:t> </a:t>
            </a:r>
            <a:endParaRPr lang="ru-RU" sz="900">
              <a:solidFill>
                <a:srgbClr val="FFFFFF"/>
              </a:solidFill>
              <a:latin typeface="Roboto Light" panose="02000000000000000000" pitchFamily="2" charset="0"/>
            </a:endParaRPr>
          </a:p>
        </p:txBody>
      </p:sp>
      <p:sp>
        <p:nvSpPr>
          <p:cNvPr id="3" name="Title 2">
            <a:extLst>
              <a:ext uri="{FF2B5EF4-FFF2-40B4-BE49-F238E27FC236}">
                <a16:creationId xmlns:a16="http://schemas.microsoft.com/office/drawing/2014/main" id="{2E42EEFB-42FB-4D24-93B2-BF8F35E4D7B0}"/>
              </a:ext>
            </a:extLst>
          </p:cNvPr>
          <p:cNvSpPr>
            <a:spLocks noGrp="1"/>
          </p:cNvSpPr>
          <p:nvPr>
            <p:ph type="title"/>
          </p:nvPr>
        </p:nvSpPr>
        <p:spPr>
          <a:xfrm>
            <a:off x="0" y="5495419"/>
            <a:ext cx="5029200" cy="1205458"/>
          </a:xfrm>
        </p:spPr>
        <p:txBody>
          <a:bodyPr/>
          <a:lstStyle/>
          <a:p>
            <a:r>
              <a:rPr lang="en-US" sz="4000"/>
              <a:t>1.4 Malaria context</a:t>
            </a:r>
          </a:p>
        </p:txBody>
      </p:sp>
    </p:spTree>
    <p:extLst>
      <p:ext uri="{BB962C8B-B14F-4D97-AF65-F5344CB8AC3E}">
        <p14:creationId xmlns:p14="http://schemas.microsoft.com/office/powerpoint/2010/main" val="253565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72C-AD6B-9C66-2AB0-90F1E9DD3346}"/>
              </a:ext>
            </a:extLst>
          </p:cNvPr>
          <p:cNvSpPr>
            <a:spLocks noGrp="1"/>
          </p:cNvSpPr>
          <p:nvPr>
            <p:ph type="title"/>
          </p:nvPr>
        </p:nvSpPr>
        <p:spPr>
          <a:xfrm>
            <a:off x="220493" y="107003"/>
            <a:ext cx="6287311" cy="793383"/>
          </a:xfrm>
        </p:spPr>
        <p:txBody>
          <a:bodyPr/>
          <a:lstStyle/>
          <a:p>
            <a:r>
              <a:rPr lang="fr-FR" sz="4000" err="1"/>
              <a:t>WhAT</a:t>
            </a:r>
            <a:r>
              <a:rPr lang="fr-FR" sz="4000"/>
              <a:t> IS MALARIA?</a:t>
            </a:r>
            <a:endParaRPr lang="en-US" sz="4000"/>
          </a:p>
        </p:txBody>
      </p:sp>
      <p:sp>
        <p:nvSpPr>
          <p:cNvPr id="3" name="Text Placeholder 2">
            <a:extLst>
              <a:ext uri="{FF2B5EF4-FFF2-40B4-BE49-F238E27FC236}">
                <a16:creationId xmlns:a16="http://schemas.microsoft.com/office/drawing/2014/main" id="{DBC7B0BC-2360-0A60-420D-1847C0DBCBAB}"/>
              </a:ext>
            </a:extLst>
          </p:cNvPr>
          <p:cNvSpPr>
            <a:spLocks noGrp="1"/>
          </p:cNvSpPr>
          <p:nvPr>
            <p:ph type="body" idx="10"/>
          </p:nvPr>
        </p:nvSpPr>
        <p:spPr>
          <a:xfrm>
            <a:off x="113488" y="874955"/>
            <a:ext cx="11277600" cy="3059299"/>
          </a:xfrm>
        </p:spPr>
        <p:txBody>
          <a:bodyPr/>
          <a:lstStyle/>
          <a:p>
            <a:pPr marL="228600" indent="-228600">
              <a:buFont typeface="Arial" panose="020B0604020202020204" pitchFamily="34" charset="0"/>
              <a:buChar char="•"/>
            </a:pPr>
            <a:r>
              <a:rPr lang="en-US" sz="2400" b="1">
                <a:latin typeface="Roboto Light" panose="02000000000000000000" pitchFamily="2" charset="0"/>
              </a:rPr>
              <a:t>Definition</a:t>
            </a:r>
            <a:r>
              <a:rPr lang="en-US" sz="2400">
                <a:latin typeface="Roboto Light" panose="02000000000000000000" pitchFamily="2" charset="0"/>
              </a:rPr>
              <a:t>: Malaria is a potentially fatal febrile disease caused by Plasmodium parasites, transmitted by infected female Anopheles mosquitoes.</a:t>
            </a:r>
          </a:p>
          <a:p>
            <a:endParaRPr lang="en-US" sz="2400">
              <a:latin typeface="Roboto Light" panose="02000000000000000000" pitchFamily="2" charset="0"/>
            </a:endParaRPr>
          </a:p>
          <a:p>
            <a:pPr marL="228600" indent="-228600">
              <a:buFont typeface="Arial" panose="020B0604020202020204" pitchFamily="34" charset="0"/>
              <a:buChar char="•"/>
            </a:pPr>
            <a:r>
              <a:rPr lang="en-US" sz="2400" b="1">
                <a:latin typeface="Roboto Light" panose="02000000000000000000" pitchFamily="2" charset="0"/>
              </a:rPr>
              <a:t>Symptoms: </a:t>
            </a:r>
            <a:r>
              <a:rPr lang="en-US" sz="2400">
                <a:latin typeface="Roboto Light" panose="02000000000000000000" pitchFamily="2" charset="0"/>
              </a:rPr>
              <a:t>Includes fever, chills, headache, nausea, and muscle pain; severe cases can lead to organ failure.</a:t>
            </a:r>
          </a:p>
          <a:p>
            <a:endParaRPr lang="en-US" sz="2400">
              <a:latin typeface="Roboto Light" panose="02000000000000000000" pitchFamily="2" charset="0"/>
            </a:endParaRPr>
          </a:p>
          <a:p>
            <a:pPr marL="228600" indent="-228600">
              <a:spcAft>
                <a:spcPts val="1000"/>
              </a:spcAft>
              <a:buFont typeface="Arial" panose="020B0604020202020204" pitchFamily="34" charset="0"/>
              <a:buChar char="•"/>
            </a:pPr>
            <a:r>
              <a:rPr lang="en-US" sz="2400" b="1">
                <a:latin typeface="Roboto Light" panose="02000000000000000000" pitchFamily="2" charset="0"/>
              </a:rPr>
              <a:t>Types of Plasmodium: </a:t>
            </a:r>
            <a:r>
              <a:rPr lang="en-US" sz="2400">
                <a:latin typeface="Roboto Light" panose="02000000000000000000" pitchFamily="2" charset="0"/>
              </a:rPr>
              <a:t>Five species infect humans; Plasmodium falciparum and Plasmodium vivax are the most common.</a:t>
            </a:r>
          </a:p>
        </p:txBody>
      </p:sp>
      <p:pic>
        <p:nvPicPr>
          <p:cNvPr id="1030" name="Picture 6" descr=" ">
            <a:extLst>
              <a:ext uri="{FF2B5EF4-FFF2-40B4-BE49-F238E27FC236}">
                <a16:creationId xmlns:a16="http://schemas.microsoft.com/office/drawing/2014/main" id="{790C0999-7574-66E9-C68E-8C2A56DBBB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50432" y="3934254"/>
            <a:ext cx="6091136" cy="292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46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C09A-8C46-C4A7-E158-9A57F4B47D75}"/>
              </a:ext>
            </a:extLst>
          </p:cNvPr>
          <p:cNvSpPr>
            <a:spLocks noGrp="1"/>
          </p:cNvSpPr>
          <p:nvPr>
            <p:ph type="title"/>
          </p:nvPr>
        </p:nvSpPr>
        <p:spPr>
          <a:xfrm>
            <a:off x="299125" y="244645"/>
            <a:ext cx="9953828" cy="1205458"/>
          </a:xfrm>
        </p:spPr>
        <p:txBody>
          <a:bodyPr/>
          <a:lstStyle/>
          <a:p>
            <a:r>
              <a:rPr lang="en-US" sz="4000"/>
              <a:t>Uncomplicated malaria and severe malaria</a:t>
            </a:r>
          </a:p>
        </p:txBody>
      </p:sp>
      <p:graphicFrame>
        <p:nvGraphicFramePr>
          <p:cNvPr id="5" name="Table 4">
            <a:extLst>
              <a:ext uri="{FF2B5EF4-FFF2-40B4-BE49-F238E27FC236}">
                <a16:creationId xmlns:a16="http://schemas.microsoft.com/office/drawing/2014/main" id="{ED0BEFC8-AC64-2EFF-7432-412C262B99ED}"/>
              </a:ext>
            </a:extLst>
          </p:cNvPr>
          <p:cNvGraphicFramePr>
            <a:graphicFrameLocks noGrp="1"/>
          </p:cNvGraphicFramePr>
          <p:nvPr>
            <p:extLst>
              <p:ext uri="{D42A27DB-BD31-4B8C-83A1-F6EECF244321}">
                <p14:modId xmlns:p14="http://schemas.microsoft.com/office/powerpoint/2010/main" val="3635246208"/>
              </p:ext>
            </p:extLst>
          </p:nvPr>
        </p:nvGraphicFramePr>
        <p:xfrm>
          <a:off x="379378" y="1557109"/>
          <a:ext cx="10875524" cy="4957739"/>
        </p:xfrm>
        <a:graphic>
          <a:graphicData uri="http://schemas.openxmlformats.org/drawingml/2006/table">
            <a:tbl>
              <a:tblPr firstRow="1" bandRow="1">
                <a:tableStyleId>{5C22544A-7EE6-4342-B048-85BDC9FD1C3A}</a:tableStyleId>
              </a:tblPr>
              <a:tblGrid>
                <a:gridCol w="5019473">
                  <a:extLst>
                    <a:ext uri="{9D8B030D-6E8A-4147-A177-3AD203B41FA5}">
                      <a16:colId xmlns:a16="http://schemas.microsoft.com/office/drawing/2014/main" val="2872741279"/>
                    </a:ext>
                  </a:extLst>
                </a:gridCol>
                <a:gridCol w="5856051">
                  <a:extLst>
                    <a:ext uri="{9D8B030D-6E8A-4147-A177-3AD203B41FA5}">
                      <a16:colId xmlns:a16="http://schemas.microsoft.com/office/drawing/2014/main" val="389517016"/>
                    </a:ext>
                  </a:extLst>
                </a:gridCol>
              </a:tblGrid>
              <a:tr h="450157">
                <a:tc>
                  <a:txBody>
                    <a:bodyPr/>
                    <a:lstStyle/>
                    <a:p>
                      <a:pPr algn="ctr"/>
                      <a:r>
                        <a:rPr lang="en-US" sz="2400"/>
                        <a:t>Uncomplicated Malaria</a:t>
                      </a:r>
                    </a:p>
                  </a:txBody>
                  <a:tcPr/>
                </a:tc>
                <a:tc>
                  <a:txBody>
                    <a:bodyPr/>
                    <a:lstStyle/>
                    <a:p>
                      <a:pPr algn="ctr"/>
                      <a:r>
                        <a:rPr lang="en-US" sz="2400"/>
                        <a:t>Severe Malaria</a:t>
                      </a:r>
                    </a:p>
                  </a:txBody>
                  <a:tcPr/>
                </a:tc>
                <a:extLst>
                  <a:ext uri="{0D108BD9-81ED-4DB2-BD59-A6C34878D82A}">
                    <a16:rowId xmlns:a16="http://schemas.microsoft.com/office/drawing/2014/main" val="4105857650"/>
                  </a:ext>
                </a:extLst>
              </a:tr>
              <a:tr h="4500539">
                <a:tc>
                  <a:txBody>
                    <a:bodyPr/>
                    <a:lstStyle/>
                    <a:p>
                      <a:r>
                        <a:rPr lang="en-US" sz="2400"/>
                        <a:t>Can be caused by all </a:t>
                      </a:r>
                      <a:r>
                        <a:rPr lang="en-US" sz="2400" i="1"/>
                        <a:t>Plasmodium </a:t>
                      </a:r>
                      <a:r>
                        <a:rPr lang="en-US" sz="2400"/>
                        <a:t>species. Symptoms generally occur 7-10 days after the initial mosquito bite. Symptoms are non-specific and can include fever, moderate to severe shaking chills, profuse sweating, headache, nausea, vomiting, </a:t>
                      </a:r>
                      <a:r>
                        <a:rPr lang="en-US" sz="2400" err="1"/>
                        <a:t>diarrhoea</a:t>
                      </a:r>
                      <a:r>
                        <a:rPr lang="en-US" sz="2400"/>
                        <a:t> and </a:t>
                      </a:r>
                      <a:r>
                        <a:rPr lang="en-US" sz="2400" err="1"/>
                        <a:t>anaemia</a:t>
                      </a:r>
                      <a:r>
                        <a:rPr lang="en-US" sz="2400"/>
                        <a:t>, with no clinical or laboratory findings of severe organ dysfunction.</a:t>
                      </a:r>
                    </a:p>
                  </a:txBody>
                  <a:tcPr/>
                </a:tc>
                <a:tc>
                  <a:txBody>
                    <a:bodyPr/>
                    <a:lstStyle/>
                    <a:p>
                      <a:r>
                        <a:rPr lang="en-US" sz="2400" dirty="0"/>
                        <a:t>Severe malaria is usually caused by infection with </a:t>
                      </a:r>
                      <a:r>
                        <a:rPr lang="en-US" sz="2400" i="1" dirty="0"/>
                        <a:t>Plasmodium falciparum</a:t>
                      </a:r>
                      <a:r>
                        <a:rPr lang="en-US" sz="2400" dirty="0"/>
                        <a:t>. Complications include severe </a:t>
                      </a:r>
                      <a:r>
                        <a:rPr lang="en-US" sz="2400" dirty="0" err="1"/>
                        <a:t>anaemia</a:t>
                      </a:r>
                      <a:r>
                        <a:rPr lang="en-US" sz="2400" dirty="0"/>
                        <a:t> and end-organ damage, including coma (cerebral malaria), pulmonary (lung) complications (for example, oedema and </a:t>
                      </a:r>
                      <a:r>
                        <a:rPr lang="en-US" sz="2400" dirty="0" err="1"/>
                        <a:t>hyperpnoeic</a:t>
                      </a:r>
                      <a:r>
                        <a:rPr lang="en-US" sz="2400" dirty="0"/>
                        <a:t> syndrome) and </a:t>
                      </a:r>
                      <a:r>
                        <a:rPr lang="en-US" sz="2400" dirty="0" err="1"/>
                        <a:t>hypoglycaemia</a:t>
                      </a:r>
                      <a:r>
                        <a:rPr lang="en-US" sz="2400" dirty="0"/>
                        <a:t> or acute kidney injury. Severe malaria is often associated with </a:t>
                      </a:r>
                      <a:r>
                        <a:rPr lang="en-US" sz="2400" dirty="0" err="1"/>
                        <a:t>hyperparasitaemia</a:t>
                      </a:r>
                      <a:r>
                        <a:rPr lang="en-US" sz="2400" dirty="0"/>
                        <a:t> (very high levels of malaria parasites in the blood) and is associated with increased risk of death.</a:t>
                      </a:r>
                    </a:p>
                  </a:txBody>
                  <a:tcPr/>
                </a:tc>
                <a:extLst>
                  <a:ext uri="{0D108BD9-81ED-4DB2-BD59-A6C34878D82A}">
                    <a16:rowId xmlns:a16="http://schemas.microsoft.com/office/drawing/2014/main" val="1891679960"/>
                  </a:ext>
                </a:extLst>
              </a:tr>
            </a:tbl>
          </a:graphicData>
        </a:graphic>
      </p:graphicFrame>
    </p:spTree>
    <p:extLst>
      <p:ext uri="{BB962C8B-B14F-4D97-AF65-F5344CB8AC3E}">
        <p14:creationId xmlns:p14="http://schemas.microsoft.com/office/powerpoint/2010/main" val="241934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259460" y="387518"/>
            <a:ext cx="10721503" cy="1205458"/>
          </a:xfrm>
        </p:spPr>
        <p:txBody>
          <a:bodyPr/>
          <a:lstStyle/>
          <a:p>
            <a:r>
              <a:rPr lang="fr-FR" sz="4000" err="1"/>
              <a:t>Epidemiological</a:t>
            </a:r>
            <a:r>
              <a:rPr lang="fr-FR" sz="4000"/>
              <a:t> situation - Worldwide</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280480" y="1794851"/>
            <a:ext cx="5926546" cy="4838641"/>
          </a:xfrm>
        </p:spPr>
        <p:txBody>
          <a:bodyPr/>
          <a:lstStyle/>
          <a:p>
            <a:r>
              <a:rPr lang="en-US" sz="2400" b="1">
                <a:solidFill>
                  <a:schemeClr val="tx1"/>
                </a:solidFill>
                <a:latin typeface="Roboto Light (Body)"/>
              </a:rPr>
              <a:t>Key facts</a:t>
            </a:r>
          </a:p>
          <a:p>
            <a:pPr marL="228600" indent="-228600">
              <a:buFont typeface="Arial" panose="020B0604020202020204" pitchFamily="34" charset="0"/>
              <a:buChar char="•"/>
            </a:pPr>
            <a:r>
              <a:rPr lang="en-US" sz="2400">
                <a:solidFill>
                  <a:schemeClr val="tx1"/>
                </a:solidFill>
                <a:latin typeface="Roboto Light (Body)"/>
              </a:rPr>
              <a:t>Globally in 2022, there were an estimated 249 million malaria cases and 608,000 malaria deaths in 85 countries.</a:t>
            </a:r>
          </a:p>
          <a:p>
            <a:pPr marL="228600" indent="-228600">
              <a:buFont typeface="Arial" panose="020B0604020202020204" pitchFamily="34" charset="0"/>
              <a:buChar char="•"/>
            </a:pPr>
            <a:r>
              <a:rPr lang="en-US" sz="2400">
                <a:solidFill>
                  <a:schemeClr val="tx1"/>
                </a:solidFill>
                <a:latin typeface="Roboto Light (Body)"/>
              </a:rPr>
              <a:t>The WHO African Region carries a disproportionately high share of the global malaria burden.</a:t>
            </a:r>
          </a:p>
          <a:p>
            <a:pPr marL="228600" indent="-228600">
              <a:buFont typeface="Arial" panose="020B0604020202020204" pitchFamily="34" charset="0"/>
              <a:buChar char="•"/>
            </a:pPr>
            <a:r>
              <a:rPr lang="en-US" sz="2400">
                <a:solidFill>
                  <a:schemeClr val="tx1"/>
                </a:solidFill>
                <a:latin typeface="Roboto Light (Body)"/>
              </a:rPr>
              <a:t>In 2022, the Region was home to 94% of malaria cases (233 million) and 95% (580,000) of malaria deaths.</a:t>
            </a:r>
          </a:p>
          <a:p>
            <a:pPr marL="228600" indent="-228600">
              <a:buFont typeface="Arial" panose="020B0604020202020204" pitchFamily="34" charset="0"/>
              <a:buChar char="•"/>
            </a:pPr>
            <a:r>
              <a:rPr lang="en-US" sz="2400">
                <a:solidFill>
                  <a:schemeClr val="tx1"/>
                </a:solidFill>
                <a:latin typeface="Roboto Light (Body)"/>
              </a:rPr>
              <a:t>Children under 5 accounted for about 80% of all malaria deaths in the Region.</a:t>
            </a:r>
            <a:endParaRPr lang="fr-FR" sz="2400">
              <a:solidFill>
                <a:schemeClr val="tx1"/>
              </a:solidFill>
              <a:latin typeface="Roboto Light (Body)"/>
            </a:endParaRPr>
          </a:p>
        </p:txBody>
      </p:sp>
      <p:sp>
        <p:nvSpPr>
          <p:cNvPr id="5" name="TextBox 4">
            <a:extLst>
              <a:ext uri="{FF2B5EF4-FFF2-40B4-BE49-F238E27FC236}">
                <a16:creationId xmlns:a16="http://schemas.microsoft.com/office/drawing/2014/main" id="{CEFB4B8D-818D-9F10-7975-EC9AB0414D0C}"/>
              </a:ext>
            </a:extLst>
          </p:cNvPr>
          <p:cNvSpPr txBox="1"/>
          <p:nvPr/>
        </p:nvSpPr>
        <p:spPr>
          <a:xfrm>
            <a:off x="492924" y="6165733"/>
            <a:ext cx="5442626" cy="471825"/>
          </a:xfrm>
          <a:prstGeom prst="rect">
            <a:avLst/>
          </a:prstGeom>
          <a:noFill/>
        </p:spPr>
        <p:txBody>
          <a:bodyPr wrap="square">
            <a:spAutoFit/>
          </a:bodyPr>
          <a:lstStyle/>
          <a:p>
            <a:pPr defTabSz="228600"/>
            <a:r>
              <a:rPr lang="en-US" sz="1200" i="1">
                <a:solidFill>
                  <a:srgbClr val="7F7F7F"/>
                </a:solidFill>
                <a:latin typeface="Roboto Light"/>
              </a:rPr>
              <a:t>Source: </a:t>
            </a:r>
            <a:r>
              <a:rPr lang="en-US" sz="1200" i="1">
                <a:solidFill>
                  <a:srgbClr val="7F7F7F"/>
                </a:solidFill>
                <a:latin typeface="Roboto Light"/>
                <a:hlinkClick r:id="rId2">
                  <a:extLst>
                    <a:ext uri="{A12FA001-AC4F-418D-AE19-62706E023703}">
                      <ahyp:hlinkClr xmlns:ahyp="http://schemas.microsoft.com/office/drawing/2018/hyperlinkcolor" val="tx"/>
                    </a:ext>
                  </a:extLst>
                </a:hlinkClick>
              </a:rPr>
              <a:t>https://www.who.int/news-room/fact-sheets/detail/malaria</a:t>
            </a:r>
            <a:endParaRPr lang="en-US" sz="1200" i="1">
              <a:solidFill>
                <a:srgbClr val="7F7F7F"/>
              </a:solidFill>
              <a:latin typeface="Roboto Light"/>
            </a:endParaRPr>
          </a:p>
          <a:p>
            <a:pPr defTabSz="228600"/>
            <a:r>
              <a:rPr lang="en-US" sz="1200" i="1">
                <a:solidFill>
                  <a:srgbClr val="7F7F7F"/>
                </a:solidFill>
                <a:latin typeface="Roboto Light"/>
              </a:rPr>
              <a:t>29 May 2024</a:t>
            </a:r>
          </a:p>
        </p:txBody>
      </p:sp>
      <p:pic>
        <p:nvPicPr>
          <p:cNvPr id="2052" name="Picture 4" descr="Malaria map">
            <a:extLst>
              <a:ext uri="{FF2B5EF4-FFF2-40B4-BE49-F238E27FC236}">
                <a16:creationId xmlns:a16="http://schemas.microsoft.com/office/drawing/2014/main" id="{47695C94-F51A-99B0-6284-6B8DD1BB42D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76621" y="2464871"/>
            <a:ext cx="5715000" cy="27384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7925F3-FB03-AAA7-ED24-266201ED320A}"/>
              </a:ext>
            </a:extLst>
          </p:cNvPr>
          <p:cNvSpPr txBox="1"/>
          <p:nvPr/>
        </p:nvSpPr>
        <p:spPr>
          <a:xfrm>
            <a:off x="6476621" y="5203309"/>
            <a:ext cx="6101861" cy="276999"/>
          </a:xfrm>
          <a:prstGeom prst="rect">
            <a:avLst/>
          </a:prstGeom>
          <a:noFill/>
        </p:spPr>
        <p:txBody>
          <a:bodyPr wrap="square">
            <a:spAutoFit/>
          </a:bodyPr>
          <a:lstStyle/>
          <a:p>
            <a:pPr defTabSz="228600"/>
            <a:r>
              <a:rPr lang="en-US" sz="1200" i="1">
                <a:solidFill>
                  <a:srgbClr val="7F7F7F"/>
                </a:solidFill>
                <a:latin typeface="Roboto Light"/>
              </a:rPr>
              <a:t>Source: Malaria Atlas Project</a:t>
            </a:r>
          </a:p>
        </p:txBody>
      </p:sp>
      <p:sp>
        <p:nvSpPr>
          <p:cNvPr id="4" name="TextBox 1">
            <a:extLst>
              <a:ext uri="{FF2B5EF4-FFF2-40B4-BE49-F238E27FC236}">
                <a16:creationId xmlns:a16="http://schemas.microsoft.com/office/drawing/2014/main" id="{4A575F37-87B0-411A-F233-3C2C3178116F}"/>
              </a:ext>
            </a:extLst>
          </p:cNvPr>
          <p:cNvSpPr txBox="1"/>
          <p:nvPr/>
        </p:nvSpPr>
        <p:spPr>
          <a:xfrm>
            <a:off x="3126486" y="1840562"/>
            <a:ext cx="5926547" cy="2816156"/>
          </a:xfrm>
          <a:prstGeom prst="rect">
            <a:avLst/>
          </a:prstGeom>
          <a:noFill/>
        </p:spPr>
        <p:txBody>
          <a:bodyPr wrap="square" lIns="45720" tIns="22860" rIns="45720" bIns="2286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28600"/>
            <a:r>
              <a:rPr lang="en-US" sz="3600" b="1">
                <a:solidFill>
                  <a:srgbClr val="C00000"/>
                </a:solidFill>
                <a:highlight>
                  <a:srgbClr val="FFFF00"/>
                </a:highlight>
                <a:latin typeface="+mj-lt"/>
              </a:rPr>
              <a:t>Note: update this slide with the most recent World Malaria Report or other relevant data source </a:t>
            </a:r>
          </a:p>
        </p:txBody>
      </p:sp>
    </p:spTree>
    <p:extLst>
      <p:ext uri="{BB962C8B-B14F-4D97-AF65-F5344CB8AC3E}">
        <p14:creationId xmlns:p14="http://schemas.microsoft.com/office/powerpoint/2010/main" val="214184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78978" y="278841"/>
            <a:ext cx="11296594" cy="818020"/>
          </a:xfrm>
        </p:spPr>
        <p:txBody>
          <a:bodyPr/>
          <a:lstStyle/>
          <a:p>
            <a:r>
              <a:rPr lang="fr-FR" sz="4000" err="1"/>
              <a:t>Epidemiological</a:t>
            </a:r>
            <a:r>
              <a:rPr lang="fr-FR" sz="4000"/>
              <a:t> situation – </a:t>
            </a:r>
            <a:r>
              <a:rPr lang="fr-FR" sz="4000">
                <a:solidFill>
                  <a:srgbClr val="C00000"/>
                </a:solidFill>
                <a:highlight>
                  <a:srgbClr val="FFFF00"/>
                </a:highlight>
              </a:rPr>
              <a:t>[COUNTRY]</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296692" y="2200755"/>
            <a:ext cx="4321610" cy="4056495"/>
          </a:xfrm>
        </p:spPr>
        <p:txBody>
          <a:bodyPr/>
          <a:lstStyle/>
          <a:p>
            <a:pPr marL="228600" indent="-228600">
              <a:buFont typeface="Arial" panose="020B0604020202020204" pitchFamily="34" charset="0"/>
              <a:buChar char="•"/>
            </a:pPr>
            <a:r>
              <a:rPr lang="en-US" sz="2400">
                <a:solidFill>
                  <a:srgbClr val="C00000"/>
                </a:solidFill>
                <a:highlight>
                  <a:srgbClr val="FFFF00"/>
                </a:highlight>
              </a:rPr>
              <a:t>Malaria is a major public health concern in </a:t>
            </a:r>
            <a:r>
              <a:rPr lang="en-US" sz="2400" b="1">
                <a:solidFill>
                  <a:srgbClr val="C00000"/>
                </a:solidFill>
                <a:highlight>
                  <a:srgbClr val="FFFF00"/>
                </a:highlight>
              </a:rPr>
              <a:t>[country]</a:t>
            </a:r>
          </a:p>
          <a:p>
            <a:pPr marL="228600" indent="-228600">
              <a:buFont typeface="Arial" panose="020B0604020202020204" pitchFamily="34" charset="0"/>
              <a:buChar char="•"/>
            </a:pPr>
            <a:endParaRPr lang="en-US" sz="2400">
              <a:solidFill>
                <a:srgbClr val="C00000"/>
              </a:solidFill>
              <a:highlight>
                <a:srgbClr val="FFFF00"/>
              </a:highlight>
            </a:endParaRPr>
          </a:p>
          <a:p>
            <a:pPr marL="228600" indent="-228600">
              <a:buFont typeface="Arial" panose="020B0604020202020204" pitchFamily="34" charset="0"/>
              <a:buChar char="•"/>
            </a:pPr>
            <a:r>
              <a:rPr lang="en-US" sz="2400" b="1">
                <a:solidFill>
                  <a:srgbClr val="C00000"/>
                </a:solidFill>
                <a:highlight>
                  <a:srgbClr val="FFFF00"/>
                </a:highlight>
              </a:rPr>
              <a:t>~XX cases </a:t>
            </a:r>
            <a:r>
              <a:rPr lang="en-US" sz="2400">
                <a:solidFill>
                  <a:srgbClr val="C00000"/>
                </a:solidFill>
                <a:highlight>
                  <a:srgbClr val="FFFF00"/>
                </a:highlight>
              </a:rPr>
              <a:t>and </a:t>
            </a:r>
            <a:r>
              <a:rPr lang="en-US" sz="2400" b="1">
                <a:solidFill>
                  <a:srgbClr val="C00000"/>
                </a:solidFill>
                <a:highlight>
                  <a:srgbClr val="FFFF00"/>
                </a:highlight>
              </a:rPr>
              <a:t>XX deaths </a:t>
            </a:r>
            <a:r>
              <a:rPr lang="en-US" sz="2400">
                <a:solidFill>
                  <a:srgbClr val="C00000"/>
                </a:solidFill>
                <a:highlight>
                  <a:srgbClr val="FFFF00"/>
                </a:highlight>
              </a:rPr>
              <a:t>due to the disease in </a:t>
            </a:r>
            <a:r>
              <a:rPr lang="en-US" sz="2400" b="1">
                <a:solidFill>
                  <a:srgbClr val="C00000"/>
                </a:solidFill>
                <a:highlight>
                  <a:srgbClr val="FFFF00"/>
                </a:highlight>
              </a:rPr>
              <a:t>[year]. </a:t>
            </a:r>
          </a:p>
          <a:p>
            <a:pPr marL="228600" indent="-228600">
              <a:buFont typeface="Arial" panose="020B0604020202020204" pitchFamily="34" charset="0"/>
              <a:buChar char="•"/>
            </a:pPr>
            <a:endParaRPr lang="en-US" sz="2400">
              <a:solidFill>
                <a:srgbClr val="C00000"/>
              </a:solidFill>
              <a:highlight>
                <a:srgbClr val="FFFF00"/>
              </a:highlight>
            </a:endParaRPr>
          </a:p>
          <a:p>
            <a:pPr marL="228600" indent="-228600">
              <a:buFont typeface="Arial" panose="020B0604020202020204" pitchFamily="34" charset="0"/>
              <a:buChar char="•"/>
            </a:pPr>
            <a:r>
              <a:rPr lang="en-US" sz="2400" b="1">
                <a:solidFill>
                  <a:srgbClr val="C00000"/>
                </a:solidFill>
                <a:highlight>
                  <a:srgbClr val="FFFF00"/>
                </a:highlight>
              </a:rPr>
              <a:t>[Country] </a:t>
            </a:r>
            <a:r>
              <a:rPr lang="en-US" sz="2400">
                <a:solidFill>
                  <a:srgbClr val="C00000"/>
                </a:solidFill>
                <a:highlight>
                  <a:srgbClr val="FFFF00"/>
                </a:highlight>
              </a:rPr>
              <a:t>accounts for nearly </a:t>
            </a:r>
            <a:r>
              <a:rPr lang="en-US" sz="2400" b="1">
                <a:solidFill>
                  <a:srgbClr val="C00000"/>
                </a:solidFill>
                <a:highlight>
                  <a:srgbClr val="FFFF00"/>
                </a:highlight>
              </a:rPr>
              <a:t>XX% </a:t>
            </a:r>
            <a:r>
              <a:rPr lang="en-US" sz="2400">
                <a:solidFill>
                  <a:srgbClr val="C00000"/>
                </a:solidFill>
                <a:highlight>
                  <a:srgbClr val="FFFF00"/>
                </a:highlight>
              </a:rPr>
              <a:t>of the global malaria burden.</a:t>
            </a:r>
            <a:endParaRPr lang="fr-FR" sz="2400">
              <a:solidFill>
                <a:srgbClr val="C00000"/>
              </a:solidFill>
              <a:highlight>
                <a:srgbClr val="FFFF00"/>
              </a:highlight>
            </a:endParaRPr>
          </a:p>
        </p:txBody>
      </p:sp>
      <p:sp>
        <p:nvSpPr>
          <p:cNvPr id="4" name="TextBox 3">
            <a:extLst>
              <a:ext uri="{FF2B5EF4-FFF2-40B4-BE49-F238E27FC236}">
                <a16:creationId xmlns:a16="http://schemas.microsoft.com/office/drawing/2014/main" id="{0FD63730-557C-3CCF-A07C-F5E119131113}"/>
              </a:ext>
            </a:extLst>
          </p:cNvPr>
          <p:cNvSpPr txBox="1"/>
          <p:nvPr/>
        </p:nvSpPr>
        <p:spPr>
          <a:xfrm>
            <a:off x="4922268" y="1975487"/>
            <a:ext cx="6536841" cy="3785652"/>
          </a:xfrm>
          <a:prstGeom prst="rect">
            <a:avLst/>
          </a:prstGeom>
          <a:noFill/>
        </p:spPr>
        <p:txBody>
          <a:bodyPr wrap="square" rtlCol="0">
            <a:spAutoFit/>
          </a:bodyPr>
          <a:lstStyle/>
          <a:p>
            <a:pPr defTabSz="228600"/>
            <a:r>
              <a:rPr lang="en-US" sz="4000" b="1">
                <a:solidFill>
                  <a:srgbClr val="C00000"/>
                </a:solidFill>
                <a:highlight>
                  <a:srgbClr val="FFFF00"/>
                </a:highlight>
                <a:latin typeface="+mj-lt"/>
              </a:rPr>
              <a:t>To be updated with current country data. A graphic with geographical impact is suggested to be added here as a visual </a:t>
            </a:r>
            <a:endParaRPr lang="en-US" sz="4000" b="1">
              <a:solidFill>
                <a:srgbClr val="C00000"/>
              </a:solidFill>
              <a:latin typeface="+mj-lt"/>
            </a:endParaRPr>
          </a:p>
        </p:txBody>
      </p:sp>
    </p:spTree>
    <p:extLst>
      <p:ext uri="{BB962C8B-B14F-4D97-AF65-F5344CB8AC3E}">
        <p14:creationId xmlns:p14="http://schemas.microsoft.com/office/powerpoint/2010/main" val="19404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267511" y="479428"/>
            <a:ext cx="7734300" cy="651460"/>
          </a:xfrm>
        </p:spPr>
        <p:txBody>
          <a:bodyPr/>
          <a:lstStyle/>
          <a:p>
            <a:r>
              <a:rPr lang="fr-FR" sz="4000"/>
              <a:t>MALARIA Prevention</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267511" y="1412990"/>
            <a:ext cx="10909570" cy="4552015"/>
          </a:xfrm>
        </p:spPr>
        <p:txBody>
          <a:bodyPr/>
          <a:lstStyle/>
          <a:p>
            <a:pPr>
              <a:lnSpc>
                <a:spcPct val="100000"/>
              </a:lnSpc>
            </a:pPr>
            <a:r>
              <a:rPr lang="en-US" sz="2400">
                <a:solidFill>
                  <a:schemeClr val="tx1"/>
                </a:solidFill>
              </a:rPr>
              <a:t>There are several strategies and interventions to prevent infection and reduce transmission of malaria in at-risk communities:</a:t>
            </a:r>
          </a:p>
          <a:p>
            <a:pPr>
              <a:lnSpc>
                <a:spcPct val="100000"/>
              </a:lnSpc>
            </a:pPr>
            <a:endParaRPr lang="en-US" sz="2400">
              <a:solidFill>
                <a:schemeClr val="tx1"/>
              </a:solidFill>
            </a:endParaRPr>
          </a:p>
          <a:p>
            <a:pPr marL="685800" lvl="1" indent="-228600">
              <a:spcBef>
                <a:spcPts val="100"/>
              </a:spcBef>
              <a:spcAft>
                <a:spcPts val="500"/>
              </a:spcAft>
              <a:buFont typeface="Arial" panose="020B0604020202020204" pitchFamily="34" charset="0"/>
              <a:buChar char="•"/>
            </a:pPr>
            <a:r>
              <a:rPr lang="en-US" sz="2400">
                <a:solidFill>
                  <a:schemeClr val="tx1"/>
                </a:solidFill>
              </a:rPr>
              <a:t>Vector control</a:t>
            </a:r>
          </a:p>
          <a:p>
            <a:pPr marL="1257300" lvl="2" indent="-342900">
              <a:spcBef>
                <a:spcPts val="100"/>
              </a:spcBef>
              <a:spcAft>
                <a:spcPts val="500"/>
              </a:spcAft>
              <a:buFont typeface="Courier New" panose="02070309020205020404" pitchFamily="49" charset="0"/>
              <a:buChar char="o"/>
            </a:pPr>
            <a:r>
              <a:rPr lang="en-US" sz="2400">
                <a:solidFill>
                  <a:schemeClr val="tx1"/>
                </a:solidFill>
              </a:rPr>
              <a:t>Insecticide-treated mosquito nets</a:t>
            </a:r>
          </a:p>
          <a:p>
            <a:pPr marL="1257300" lvl="2" indent="-342900">
              <a:spcBef>
                <a:spcPts val="100"/>
              </a:spcBef>
              <a:spcAft>
                <a:spcPts val="500"/>
              </a:spcAft>
              <a:buFont typeface="Courier New" panose="02070309020205020404" pitchFamily="49" charset="0"/>
              <a:buChar char="o"/>
            </a:pPr>
            <a:r>
              <a:rPr lang="en-US" sz="2400">
                <a:solidFill>
                  <a:schemeClr val="tx1"/>
                </a:solidFill>
              </a:rPr>
              <a:t>Intra-domiciliary spraying (IDS)</a:t>
            </a:r>
          </a:p>
          <a:p>
            <a:pPr marL="1257300" lvl="2" indent="-342900">
              <a:spcBef>
                <a:spcPts val="100"/>
              </a:spcBef>
              <a:spcAft>
                <a:spcPts val="500"/>
              </a:spcAft>
              <a:buFont typeface="Courier New" panose="02070309020205020404" pitchFamily="49" charset="0"/>
              <a:buChar char="o"/>
            </a:pPr>
            <a:r>
              <a:rPr lang="en-US" sz="2400">
                <a:solidFill>
                  <a:schemeClr val="tx1"/>
                </a:solidFill>
              </a:rPr>
              <a:t>Larval source management</a:t>
            </a:r>
          </a:p>
          <a:p>
            <a:pPr marL="685800" lvl="1" indent="-228600">
              <a:spcBef>
                <a:spcPts val="100"/>
              </a:spcBef>
              <a:spcAft>
                <a:spcPts val="500"/>
              </a:spcAft>
              <a:buFont typeface="Arial" panose="020B0604020202020204" pitchFamily="34" charset="0"/>
              <a:buChar char="•"/>
            </a:pPr>
            <a:r>
              <a:rPr lang="en-US" sz="2400">
                <a:solidFill>
                  <a:schemeClr val="tx1"/>
                </a:solidFill>
              </a:rPr>
              <a:t>Chemoprophylaxis (travelers)</a:t>
            </a:r>
          </a:p>
          <a:p>
            <a:pPr marL="685800" lvl="1" indent="-228600">
              <a:spcBef>
                <a:spcPts val="100"/>
              </a:spcBef>
              <a:spcAft>
                <a:spcPts val="500"/>
              </a:spcAft>
              <a:buFont typeface="Arial" panose="020B0604020202020204" pitchFamily="34" charset="0"/>
              <a:buChar char="•"/>
            </a:pPr>
            <a:r>
              <a:rPr lang="en-US" sz="2400">
                <a:solidFill>
                  <a:schemeClr val="tx1"/>
                </a:solidFill>
              </a:rPr>
              <a:t>Chemoprevention (IPTp, PMC, SMC, PDMC, MDA)</a:t>
            </a:r>
          </a:p>
          <a:p>
            <a:pPr marL="685800" lvl="1" indent="-228600">
              <a:spcBef>
                <a:spcPts val="100"/>
              </a:spcBef>
              <a:spcAft>
                <a:spcPts val="500"/>
              </a:spcAft>
              <a:buFont typeface="Arial" panose="020B0604020202020204" pitchFamily="34" charset="0"/>
              <a:buChar char="•"/>
            </a:pPr>
            <a:r>
              <a:rPr lang="en-US" sz="2400">
                <a:solidFill>
                  <a:schemeClr val="tx1"/>
                </a:solidFill>
              </a:rPr>
              <a:t>Vaccination (RTS,S/AS01; R21)</a:t>
            </a:r>
          </a:p>
          <a:p>
            <a:pPr marL="685800" lvl="1" indent="-228600">
              <a:spcBef>
                <a:spcPts val="100"/>
              </a:spcBef>
              <a:spcAft>
                <a:spcPts val="500"/>
              </a:spcAft>
              <a:buFont typeface="Arial" panose="020B0604020202020204" pitchFamily="34" charset="0"/>
              <a:buChar char="•"/>
            </a:pPr>
            <a:r>
              <a:rPr lang="en-US" sz="2400">
                <a:solidFill>
                  <a:schemeClr val="tx1"/>
                </a:solidFill>
              </a:rPr>
              <a:t>Combining strategies</a:t>
            </a:r>
          </a:p>
        </p:txBody>
      </p:sp>
    </p:spTree>
    <p:extLst>
      <p:ext uri="{BB962C8B-B14F-4D97-AF65-F5344CB8AC3E}">
        <p14:creationId xmlns:p14="http://schemas.microsoft.com/office/powerpoint/2010/main" val="239428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185304" y="301262"/>
            <a:ext cx="5029200" cy="651460"/>
          </a:xfrm>
        </p:spPr>
        <p:txBody>
          <a:bodyPr>
            <a:spAutoFit/>
          </a:bodyPr>
          <a:lstStyle/>
          <a:p>
            <a:r>
              <a:rPr lang="en-US" sz="400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5744778" y="2010957"/>
            <a:ext cx="5996508" cy="3699474"/>
          </a:xfrm>
        </p:spPr>
        <p:txBody>
          <a:bodyPr/>
          <a:lstStyle/>
          <a:p>
            <a:r>
              <a:rPr lang="en-US" sz="2400"/>
              <a:t>1.1 Presentation of the training agenda</a:t>
            </a:r>
          </a:p>
          <a:p>
            <a:pPr marL="0" indent="0">
              <a:buNone/>
            </a:pPr>
            <a:endParaRPr lang="en-US" sz="2400"/>
          </a:p>
          <a:p>
            <a:r>
              <a:rPr lang="en-US" sz="2400"/>
              <a:t>1.2 Ground Rules and Expectations</a:t>
            </a:r>
          </a:p>
          <a:p>
            <a:pPr marL="0" indent="0">
              <a:buNone/>
            </a:pPr>
            <a:endParaRPr lang="en-US" sz="2400"/>
          </a:p>
          <a:p>
            <a:r>
              <a:rPr lang="en-US" sz="2400"/>
              <a:t>1.3 Training objectives</a:t>
            </a:r>
          </a:p>
          <a:p>
            <a:pPr marL="0" indent="0">
              <a:buNone/>
            </a:pPr>
            <a:endParaRPr lang="en-US" sz="2400"/>
          </a:p>
          <a:p>
            <a:r>
              <a:rPr lang="en-US" sz="2400"/>
              <a:t>1.4 Malaria context</a:t>
            </a:r>
          </a:p>
          <a:p>
            <a:pPr marL="0" indent="0">
              <a:buNone/>
            </a:pPr>
            <a:endParaRPr lang="en-US" sz="2400"/>
          </a:p>
          <a:p>
            <a:r>
              <a:rPr lang="en-US" sz="2400"/>
              <a:t>1.5 </a:t>
            </a:r>
            <a:r>
              <a:rPr lang="en-US" sz="2400" err="1"/>
              <a:t>ACTwatch</a:t>
            </a:r>
            <a:r>
              <a:rPr lang="en-US" sz="2400"/>
              <a:t> Lite overview</a:t>
            </a:r>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p:blipFill>
        <p:spPr>
          <a:xfrm>
            <a:off x="-1" y="1682885"/>
            <a:ext cx="5399809" cy="41148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0" y="1682885"/>
            <a:ext cx="4114800" cy="41148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00AC68"/>
                </a:solidFill>
                <a:latin typeface="Poppins Black" pitchFamily="2" charset="77"/>
              </a:rPr>
              <a:t> </a:t>
            </a:r>
            <a:endParaRPr lang="ru-RU" sz="900">
              <a:solidFill>
                <a:srgbClr val="00AC68"/>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357005" y="177615"/>
            <a:ext cx="6335415" cy="772546"/>
          </a:xfrm>
        </p:spPr>
        <p:txBody>
          <a:bodyPr/>
          <a:lstStyle/>
          <a:p>
            <a:r>
              <a:rPr lang="fr-FR" sz="4000"/>
              <a:t>Malaria </a:t>
            </a:r>
            <a:r>
              <a:rPr lang="en-US" sz="4000"/>
              <a:t>diagnosis</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152723" y="1140407"/>
            <a:ext cx="7210093" cy="5539978"/>
          </a:xfrm>
        </p:spPr>
        <p:txBody>
          <a:bodyPr/>
          <a:lstStyle/>
          <a:p>
            <a:pPr marL="285750" indent="-285750">
              <a:buFont typeface="Arial" panose="020B0604020202020204" pitchFamily="34" charset="0"/>
              <a:buChar char="•"/>
            </a:pPr>
            <a:r>
              <a:rPr lang="en-US" sz="2400" b="1"/>
              <a:t>Policy:</a:t>
            </a:r>
            <a:r>
              <a:rPr lang="en-US" sz="2400"/>
              <a:t> Since 2010, the WHO has adopted a test, treat, and track policy, recommending all suspected cases of malaria (fevers) are tested.</a:t>
            </a:r>
          </a:p>
          <a:p>
            <a:endParaRPr lang="en-US" sz="2400"/>
          </a:p>
          <a:p>
            <a:pPr marL="285750" indent="-285750">
              <a:buFont typeface="Arial" panose="020B0604020202020204" pitchFamily="34" charset="0"/>
              <a:buChar char="•"/>
            </a:pPr>
            <a:r>
              <a:rPr lang="en-US" sz="2400" b="1">
                <a:solidFill>
                  <a:schemeClr val="tx1"/>
                </a:solidFill>
                <a:ea typeface="Roboto Light (Body)" panose="020B0604020202020204" charset="0"/>
                <a:cs typeface="Roboto Light (Body)" panose="020B0604020202020204" charset="0"/>
              </a:rPr>
              <a:t>Test types: </a:t>
            </a:r>
            <a:r>
              <a:rPr lang="en-US" sz="2400">
                <a:solidFill>
                  <a:schemeClr val="tx1"/>
                </a:solidFill>
                <a:ea typeface="Roboto Light (Body)" panose="020B0604020202020204" charset="0"/>
                <a:cs typeface="Roboto Light (Body)" panose="020B0604020202020204" charset="0"/>
              </a:rPr>
              <a:t>The most common tools are </a:t>
            </a:r>
            <a:r>
              <a:rPr lang="en-US" sz="2400" b="1">
                <a:solidFill>
                  <a:schemeClr val="tx1"/>
                </a:solidFill>
                <a:ea typeface="Roboto Light (Body)" panose="020B0604020202020204" charset="0"/>
                <a:cs typeface="Roboto Light (Body)" panose="020B0604020202020204" charset="0"/>
              </a:rPr>
              <a:t>Microscopy </a:t>
            </a:r>
            <a:r>
              <a:rPr lang="en-US" sz="2400">
                <a:solidFill>
                  <a:schemeClr val="tx1"/>
                </a:solidFill>
                <a:ea typeface="Roboto Light (Body)" panose="020B0604020202020204" charset="0"/>
                <a:cs typeface="Roboto Light (Body)" panose="020B0604020202020204" charset="0"/>
              </a:rPr>
              <a:t>and malaria </a:t>
            </a:r>
            <a:r>
              <a:rPr lang="en-US" sz="2400" b="1">
                <a:solidFill>
                  <a:schemeClr val="accent1"/>
                </a:solidFill>
                <a:ea typeface="Roboto Light (Body)" panose="020B0604020202020204" charset="0"/>
                <a:cs typeface="Roboto Light (Body)" panose="020B0604020202020204" charset="0"/>
              </a:rPr>
              <a:t>Rapid Diagnostic Tests </a:t>
            </a:r>
            <a:r>
              <a:rPr lang="en-US" sz="2400">
                <a:solidFill>
                  <a:schemeClr val="accent1"/>
                </a:solidFill>
                <a:ea typeface="Roboto Light (Body)" panose="020B0604020202020204" charset="0"/>
                <a:cs typeface="Roboto Light (Body)" panose="020B0604020202020204" charset="0"/>
              </a:rPr>
              <a:t>(RDTs)</a:t>
            </a:r>
            <a:r>
              <a:rPr lang="en-US" sz="2400">
                <a:solidFill>
                  <a:schemeClr val="tx1"/>
                </a:solidFill>
                <a:ea typeface="Roboto Light (Body)" panose="020B0604020202020204" charset="0"/>
                <a:cs typeface="Roboto Light (Body)" panose="020B0604020202020204" charset="0"/>
              </a:rPr>
              <a:t>. </a:t>
            </a:r>
          </a:p>
          <a:p>
            <a:endParaRPr lang="en-US" sz="2400">
              <a:solidFill>
                <a:schemeClr val="tx1"/>
              </a:solidFill>
              <a:ea typeface="Roboto Light (Body)" panose="020B0604020202020204" charset="0"/>
              <a:cs typeface="Roboto Light (Body)" panose="020B0604020202020204" charset="0"/>
            </a:endParaRPr>
          </a:p>
          <a:p>
            <a:pPr marL="285750" indent="-285750">
              <a:buFont typeface="Arial" panose="020B0604020202020204" pitchFamily="34" charset="0"/>
              <a:buChar char="•"/>
            </a:pPr>
            <a:r>
              <a:rPr lang="en-US" sz="2400" b="1">
                <a:solidFill>
                  <a:schemeClr val="tx1"/>
                </a:solidFill>
                <a:ea typeface="Roboto Light (Body)" panose="020B0604020202020204" charset="0"/>
                <a:cs typeface="Roboto Light (Body)" panose="020B0604020202020204" charset="0"/>
              </a:rPr>
              <a:t>Importance of Prompt Diagnosis: </a:t>
            </a:r>
            <a:r>
              <a:rPr lang="en-US" sz="2400">
                <a:solidFill>
                  <a:schemeClr val="tx1"/>
                </a:solidFill>
                <a:ea typeface="Roboto Light (Body)" panose="020B0604020202020204" charset="0"/>
                <a:cs typeface="Roboto Light (Body)" panose="020B0604020202020204" charset="0"/>
              </a:rPr>
              <a:t>Early and accurate diagnosis is crucial for effective treatment and preventing severe complications.</a:t>
            </a:r>
          </a:p>
          <a:p>
            <a:endParaRPr lang="en-US" sz="2400">
              <a:solidFill>
                <a:schemeClr val="tx1"/>
              </a:solidFill>
              <a:ea typeface="Roboto Light (Body)" panose="020B0604020202020204" charset="0"/>
              <a:cs typeface="Roboto Light (Body)" panose="020B0604020202020204" charset="0"/>
            </a:endParaRPr>
          </a:p>
          <a:p>
            <a:pPr marL="285750" indent="-285750">
              <a:buFont typeface="Arial" panose="020B0604020202020204" pitchFamily="34" charset="0"/>
              <a:buChar char="•"/>
            </a:pPr>
            <a:r>
              <a:rPr lang="en-US" sz="2400" b="1">
                <a:solidFill>
                  <a:schemeClr val="tx1"/>
                </a:solidFill>
                <a:ea typeface="Roboto Light (Body)" panose="020B0604020202020204" charset="0"/>
                <a:cs typeface="Roboto Light (Body)" panose="020B0604020202020204" charset="0"/>
              </a:rPr>
              <a:t>Challenges: </a:t>
            </a:r>
            <a:r>
              <a:rPr lang="en-US" sz="2400">
                <a:solidFill>
                  <a:schemeClr val="tx1"/>
                </a:solidFill>
                <a:ea typeface="Roboto Light (Body)" panose="020B0604020202020204" charset="0"/>
                <a:cs typeface="Roboto Light (Body)" panose="020B0604020202020204" charset="0"/>
              </a:rPr>
              <a:t>Limited access to diagnostic tools in rural and resource-poor areas, and potential for false negatives in low-parasite-density infections.</a:t>
            </a:r>
          </a:p>
        </p:txBody>
      </p:sp>
      <p:pic>
        <p:nvPicPr>
          <p:cNvPr id="1026" name="Picture 2" descr="Logo of the WHO Global Malaria Programme’s new initiative – T3: Test. Treat. Track.">
            <a:extLst>
              <a:ext uri="{FF2B5EF4-FFF2-40B4-BE49-F238E27FC236}">
                <a16:creationId xmlns:a16="http://schemas.microsoft.com/office/drawing/2014/main" id="{0086805C-BC29-E32C-15B6-56FDE758E2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66255" y="177615"/>
            <a:ext cx="3166755" cy="167079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lobal Malaria Programme">
            <a:extLst>
              <a:ext uri="{FF2B5EF4-FFF2-40B4-BE49-F238E27FC236}">
                <a16:creationId xmlns:a16="http://schemas.microsoft.com/office/drawing/2014/main" id="{4C6FD944-967A-C3A2-35AA-23ACA68ABD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66255" y="2597197"/>
            <a:ext cx="4573022" cy="26263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B8EA9A-886A-0179-E5B6-41EEE6F800CB}"/>
              </a:ext>
            </a:extLst>
          </p:cNvPr>
          <p:cNvSpPr txBox="1"/>
          <p:nvPr/>
        </p:nvSpPr>
        <p:spPr>
          <a:xfrm>
            <a:off x="7466255" y="2099138"/>
            <a:ext cx="6098458" cy="461665"/>
          </a:xfrm>
          <a:prstGeom prst="rect">
            <a:avLst/>
          </a:prstGeom>
          <a:noFill/>
        </p:spPr>
        <p:txBody>
          <a:bodyPr wrap="square">
            <a:spAutoFit/>
          </a:bodyPr>
          <a:lstStyle/>
          <a:p>
            <a:pPr defTabSz="228600"/>
            <a:r>
              <a:rPr lang="fr-FR" sz="2400" b="1" err="1">
                <a:solidFill>
                  <a:srgbClr val="F36E20"/>
                </a:solidFill>
                <a:latin typeface="Roboto Light"/>
                <a:ea typeface="Roboto Light (Body)" panose="020B0604020202020204" charset="0"/>
                <a:cs typeface="Roboto Light (Body)" panose="020B0604020202020204" charset="0"/>
              </a:rPr>
              <a:t>RDTs</a:t>
            </a:r>
            <a:endParaRPr lang="en-US" sz="2400" b="1">
              <a:solidFill>
                <a:srgbClr val="000000"/>
              </a:solidFill>
              <a:latin typeface="Roboto Light"/>
            </a:endParaRPr>
          </a:p>
        </p:txBody>
      </p:sp>
    </p:spTree>
    <p:extLst>
      <p:ext uri="{BB962C8B-B14F-4D97-AF65-F5344CB8AC3E}">
        <p14:creationId xmlns:p14="http://schemas.microsoft.com/office/powerpoint/2010/main" val="4052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00F92-C22B-2912-7A1E-09DED3AF12B7}"/>
              </a:ext>
            </a:extLst>
          </p:cNvPr>
          <p:cNvSpPr>
            <a:spLocks noGrp="1"/>
          </p:cNvSpPr>
          <p:nvPr>
            <p:ph type="title"/>
          </p:nvPr>
        </p:nvSpPr>
        <p:spPr>
          <a:xfrm>
            <a:off x="345332" y="236823"/>
            <a:ext cx="6853136" cy="677108"/>
          </a:xfrm>
        </p:spPr>
        <p:txBody>
          <a:bodyPr/>
          <a:lstStyle/>
          <a:p>
            <a:r>
              <a:rPr lang="fr-FR" sz="4000"/>
              <a:t>MALARIA </a:t>
            </a:r>
            <a:r>
              <a:rPr lang="en-US" sz="4000"/>
              <a:t>Treatment</a:t>
            </a:r>
          </a:p>
        </p:txBody>
      </p:sp>
      <p:sp>
        <p:nvSpPr>
          <p:cNvPr id="3" name="Espace réservé du contenu 2">
            <a:extLst>
              <a:ext uri="{FF2B5EF4-FFF2-40B4-BE49-F238E27FC236}">
                <a16:creationId xmlns:a16="http://schemas.microsoft.com/office/drawing/2014/main" id="{A80FDB43-97A3-07C4-6D99-FE7E25125444}"/>
              </a:ext>
            </a:extLst>
          </p:cNvPr>
          <p:cNvSpPr>
            <a:spLocks noGrp="1"/>
          </p:cNvSpPr>
          <p:nvPr>
            <p:ph type="body" idx="10"/>
          </p:nvPr>
        </p:nvSpPr>
        <p:spPr>
          <a:xfrm>
            <a:off x="345332" y="1999734"/>
            <a:ext cx="10929026" cy="3934410"/>
          </a:xfrm>
        </p:spPr>
        <p:txBody>
          <a:bodyPr vert="horz" wrap="square" lIns="45720" tIns="22860" rIns="45720" bIns="22860" rtlCol="0" anchor="t">
            <a:spAutoFit/>
          </a:bodyPr>
          <a:lstStyle/>
          <a:p>
            <a:pPr marL="285750" indent="-285750">
              <a:buFont typeface="Arial" panose="020B0604020202020204" pitchFamily="34" charset="0"/>
              <a:buChar char="•"/>
            </a:pPr>
            <a:r>
              <a:rPr lang="en-US" sz="2400">
                <a:solidFill>
                  <a:schemeClr val="tx1"/>
                </a:solidFill>
                <a:ea typeface="Roboto Light"/>
                <a:cs typeface="Roboto Light"/>
              </a:rPr>
              <a:t>The first-line treatment for </a:t>
            </a:r>
            <a:r>
              <a:rPr lang="en-US" sz="2400" b="1">
                <a:solidFill>
                  <a:schemeClr val="tx1"/>
                </a:solidFill>
                <a:ea typeface="Roboto Light"/>
                <a:cs typeface="Roboto Light"/>
              </a:rPr>
              <a:t>uncomplicated </a:t>
            </a:r>
            <a:r>
              <a:rPr lang="en-US" sz="2400">
                <a:solidFill>
                  <a:schemeClr val="tx1"/>
                </a:solidFill>
                <a:ea typeface="Roboto Light"/>
                <a:cs typeface="Roboto Light"/>
              </a:rPr>
              <a:t>malaria is Artemisinin-based Combination Therapies  (ACTs).</a:t>
            </a:r>
          </a:p>
          <a:p>
            <a:pPr marL="285750" indent="-285750">
              <a:buFont typeface="Arial" panose="020B0604020202020204" pitchFamily="34" charset="0"/>
              <a:buChar char="•"/>
            </a:pPr>
            <a:endParaRPr lang="en-US" sz="2400">
              <a:solidFill>
                <a:schemeClr val="tx1"/>
              </a:solidFill>
            </a:endParaRPr>
          </a:p>
          <a:p>
            <a:pPr marL="285750" indent="-285750">
              <a:buFont typeface="Arial" panose="020B0604020202020204" pitchFamily="34" charset="0"/>
              <a:buChar char="•"/>
            </a:pPr>
            <a:r>
              <a:rPr lang="en-US" sz="2400">
                <a:solidFill>
                  <a:schemeClr val="tx1"/>
                </a:solidFill>
              </a:rPr>
              <a:t>For severe cases* treatment may be artesunate/artemether injection, artesunate suppository</a:t>
            </a:r>
            <a:r>
              <a:rPr lang="en-US" sz="2400"/>
              <a:t>†</a:t>
            </a:r>
            <a:r>
              <a:rPr lang="en-US" sz="2400">
                <a:solidFill>
                  <a:schemeClr val="tx1"/>
                </a:solidFill>
              </a:rPr>
              <a:t>, quinine injection, </a:t>
            </a:r>
            <a:r>
              <a:rPr lang="en-US" sz="2400" b="1">
                <a:solidFill>
                  <a:schemeClr val="tx1"/>
                </a:solidFill>
              </a:rPr>
              <a:t>followed by a full course of ACT.</a:t>
            </a:r>
          </a:p>
          <a:p>
            <a:pPr marL="285750" indent="-285750">
              <a:buFont typeface="Arial" panose="020B0604020202020204" pitchFamily="34" charset="0"/>
              <a:buChar char="•"/>
            </a:pPr>
            <a:endParaRPr lang="en-US" sz="2400">
              <a:solidFill>
                <a:schemeClr val="tx1"/>
              </a:solidFill>
            </a:endParaRPr>
          </a:p>
          <a:p>
            <a:pPr marL="285750" indent="-285750">
              <a:buFont typeface="Arial" panose="020B0604020202020204" pitchFamily="34" charset="0"/>
              <a:buChar char="•"/>
            </a:pPr>
            <a:r>
              <a:rPr lang="en-US" sz="2400">
                <a:solidFill>
                  <a:schemeClr val="tx1"/>
                </a:solidFill>
              </a:rPr>
              <a:t>The specific drug prescribed will vary depending on:</a:t>
            </a:r>
          </a:p>
          <a:p>
            <a:pPr lvl="1">
              <a:spcBef>
                <a:spcPts val="100"/>
              </a:spcBef>
              <a:spcAft>
                <a:spcPts val="500"/>
              </a:spcAft>
              <a:buFont typeface="Courier New" panose="02070309020205020404" pitchFamily="49" charset="0"/>
              <a:buChar char="o"/>
            </a:pPr>
            <a:r>
              <a:rPr lang="en-US" sz="2400">
                <a:solidFill>
                  <a:schemeClr val="tx1"/>
                </a:solidFill>
              </a:rPr>
              <a:t>Type of malaria </a:t>
            </a:r>
          </a:p>
          <a:p>
            <a:pPr lvl="1">
              <a:spcBef>
                <a:spcPts val="100"/>
              </a:spcBef>
              <a:spcAft>
                <a:spcPts val="500"/>
              </a:spcAft>
              <a:buFont typeface="Courier New" panose="02070309020205020404" pitchFamily="49" charset="0"/>
              <a:buChar char="o"/>
            </a:pPr>
            <a:r>
              <a:rPr lang="en-US" sz="2400">
                <a:solidFill>
                  <a:schemeClr val="tx1"/>
                </a:solidFill>
              </a:rPr>
              <a:t>Parasite resistance to a drug</a:t>
            </a:r>
          </a:p>
          <a:p>
            <a:pPr lvl="1">
              <a:spcBef>
                <a:spcPts val="100"/>
              </a:spcBef>
              <a:spcAft>
                <a:spcPts val="500"/>
              </a:spcAft>
              <a:buFont typeface="Courier New" panose="02070309020205020404" pitchFamily="49" charset="0"/>
              <a:buChar char="o"/>
            </a:pPr>
            <a:r>
              <a:rPr lang="en-US" sz="2400">
                <a:solidFill>
                  <a:schemeClr val="tx1"/>
                </a:solidFill>
              </a:rPr>
              <a:t>Weight or age, pregnant or not</a:t>
            </a:r>
          </a:p>
        </p:txBody>
      </p:sp>
      <p:sp>
        <p:nvSpPr>
          <p:cNvPr id="7" name="TextBox 6">
            <a:extLst>
              <a:ext uri="{FF2B5EF4-FFF2-40B4-BE49-F238E27FC236}">
                <a16:creationId xmlns:a16="http://schemas.microsoft.com/office/drawing/2014/main" id="{4011C953-4933-8569-B7DF-31F149CA1AC0}"/>
              </a:ext>
            </a:extLst>
          </p:cNvPr>
          <p:cNvSpPr txBox="1"/>
          <p:nvPr/>
        </p:nvSpPr>
        <p:spPr>
          <a:xfrm>
            <a:off x="345332" y="6159512"/>
            <a:ext cx="10929026" cy="461665"/>
          </a:xfrm>
          <a:prstGeom prst="rect">
            <a:avLst/>
          </a:prstGeom>
          <a:noFill/>
        </p:spPr>
        <p:txBody>
          <a:bodyPr wrap="square">
            <a:spAutoFit/>
          </a:bodyPr>
          <a:lstStyle/>
          <a:p>
            <a:pPr defTabSz="228600"/>
            <a:r>
              <a:rPr lang="en-US" sz="1200">
                <a:solidFill>
                  <a:srgbClr val="000000"/>
                </a:solidFill>
                <a:latin typeface="Roboto Light"/>
              </a:rPr>
              <a:t>*Severe malaria occurs when infections are complicated by serious organ failures or abnormalities in the patient’s blood or metabolism. </a:t>
            </a:r>
          </a:p>
          <a:p>
            <a:pPr defTabSz="228600"/>
            <a:r>
              <a:rPr lang="en-US" sz="1200">
                <a:solidFill>
                  <a:srgbClr val="000000"/>
                </a:solidFill>
                <a:latin typeface="Roboto Light"/>
              </a:rPr>
              <a:t>† Use of the artesunate suppository is strictly for pre-referral management.</a:t>
            </a:r>
          </a:p>
        </p:txBody>
      </p:sp>
      <p:sp>
        <p:nvSpPr>
          <p:cNvPr id="4" name="Espace réservé du contenu 2">
            <a:extLst>
              <a:ext uri="{FF2B5EF4-FFF2-40B4-BE49-F238E27FC236}">
                <a16:creationId xmlns:a16="http://schemas.microsoft.com/office/drawing/2014/main" id="{22E649D7-3C7F-5446-39CE-DE35EAAC8FCC}"/>
              </a:ext>
            </a:extLst>
          </p:cNvPr>
          <p:cNvSpPr txBox="1">
            <a:spLocks/>
          </p:cNvSpPr>
          <p:nvPr/>
        </p:nvSpPr>
        <p:spPr>
          <a:xfrm>
            <a:off x="952500" y="986458"/>
            <a:ext cx="10287000" cy="787908"/>
          </a:xfrm>
          <a:prstGeom prst="rect">
            <a:avLst/>
          </a:prstGeom>
        </p:spPr>
        <p:txBody>
          <a:bodyPr vert="horz" wrap="square" lIns="45720" tIns="22860" rIns="45720" bIns="22860" rtlCol="0">
            <a:spAutoFit/>
          </a:bodyPr>
          <a:lstStyle>
            <a:lvl1pPr marL="0" indent="0" algn="l" defTabSz="1828800" rtl="0" eaLnBrk="1" latinLnBrk="0" hangingPunct="1">
              <a:lnSpc>
                <a:spcPct val="90000"/>
              </a:lnSpc>
              <a:spcBef>
                <a:spcPts val="200"/>
              </a:spcBef>
              <a:spcAft>
                <a:spcPts val="1000"/>
              </a:spcAft>
              <a:buFont typeface="Arial" panose="020B0604020202020204" pitchFamily="34" charset="0"/>
              <a:buNone/>
              <a:defRPr sz="3200" b="0" i="0" kern="1200" cap="none" baseline="0">
                <a:solidFill>
                  <a:schemeClr val="tx2"/>
                </a:solidFill>
                <a:latin typeface="+mn-lt"/>
                <a:ea typeface="Roboto Light" panose="02000000000000000000" pitchFamily="2" charset="0"/>
                <a:cs typeface="Roboto Light" panose="02000000000000000000" pitchFamily="2" charset="0"/>
              </a:defRPr>
            </a:lvl1pPr>
            <a:lvl2pPr marL="914400" indent="0" algn="l" defTabSz="1828800" rtl="0" eaLnBrk="1" latinLnBrk="0" hangingPunct="1">
              <a:lnSpc>
                <a:spcPct val="90000"/>
              </a:lnSpc>
              <a:spcBef>
                <a:spcPts val="1000"/>
              </a:spcBef>
              <a:buFont typeface="Arial" panose="020B0604020202020204" pitchFamily="34" charset="0"/>
              <a:buNone/>
              <a:defRPr lang="en-US" sz="4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1828800" indent="0" algn="l" defTabSz="1828800" rtl="0" eaLnBrk="1" latinLnBrk="0" hangingPunct="1">
              <a:lnSpc>
                <a:spcPct val="90000"/>
              </a:lnSpc>
              <a:spcBef>
                <a:spcPts val="1000"/>
              </a:spcBef>
              <a:buFont typeface="Arial" panose="020B0604020202020204" pitchFamily="34" charset="0"/>
              <a:buNone/>
              <a:defRPr lang="en-US" sz="36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27432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3657600" indent="0" algn="l" defTabSz="1828800" rtl="0" eaLnBrk="1" latinLnBrk="0" hangingPunct="1">
              <a:lnSpc>
                <a:spcPct val="90000"/>
              </a:lnSpc>
              <a:spcBef>
                <a:spcPts val="1000"/>
              </a:spcBef>
              <a:buFont typeface="Arial" panose="020B0604020202020204" pitchFamily="34" charset="0"/>
              <a:buNone/>
              <a:defRPr lang="en-US" sz="32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45720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kern="1200">
                <a:solidFill>
                  <a:schemeClr val="tx1">
                    <a:tint val="75000"/>
                  </a:schemeClr>
                </a:solidFill>
                <a:latin typeface="+mn-lt"/>
                <a:ea typeface="+mn-ea"/>
                <a:cs typeface="+mn-cs"/>
              </a:defRPr>
            </a:lvl9pPr>
          </a:lstStyle>
          <a:p>
            <a:pPr algn="ctr" defTabSz="914400">
              <a:spcBef>
                <a:spcPts val="100"/>
              </a:spcBef>
              <a:spcAft>
                <a:spcPts val="500"/>
              </a:spcAft>
            </a:pPr>
            <a:r>
              <a:rPr lang="en-US" sz="2400" b="1" i="1">
                <a:solidFill>
                  <a:schemeClr val="accent1"/>
                </a:solidFill>
                <a:latin typeface="Roboto Light"/>
              </a:rPr>
              <a:t>Have you ever had malaria? </a:t>
            </a:r>
          </a:p>
          <a:p>
            <a:pPr algn="ctr" defTabSz="914400">
              <a:spcBef>
                <a:spcPts val="100"/>
              </a:spcBef>
              <a:spcAft>
                <a:spcPts val="500"/>
              </a:spcAft>
            </a:pPr>
            <a:r>
              <a:rPr lang="en-US" sz="2400" b="1" i="1">
                <a:solidFill>
                  <a:schemeClr val="accent1"/>
                </a:solidFill>
                <a:latin typeface="Roboto Light"/>
              </a:rPr>
              <a:t>What treatment did you receive? </a:t>
            </a:r>
          </a:p>
        </p:txBody>
      </p:sp>
    </p:spTree>
    <p:extLst>
      <p:ext uri="{BB962C8B-B14F-4D97-AF65-F5344CB8AC3E}">
        <p14:creationId xmlns:p14="http://schemas.microsoft.com/office/powerpoint/2010/main" val="40228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9CFE5-0975-76A3-85CA-22FC9FA9E889}"/>
            </a:ext>
          </a:extLst>
        </p:cNvPr>
        <p:cNvGrpSpPr/>
        <p:nvPr/>
      </p:nvGrpSpPr>
      <p:grpSpPr>
        <a:xfrm>
          <a:off x="0" y="0"/>
          <a:ext cx="0" cy="0"/>
          <a:chOff x="0" y="0"/>
          <a:chExt cx="0" cy="0"/>
        </a:xfrm>
      </p:grpSpPr>
      <p:sp>
        <p:nvSpPr>
          <p:cNvPr id="6" name="Rectangle 6">
            <a:extLst>
              <a:ext uri="{FF2B5EF4-FFF2-40B4-BE49-F238E27FC236}">
                <a16:creationId xmlns:a16="http://schemas.microsoft.com/office/drawing/2014/main" id="{8527A0E2-3101-48CB-C424-39874ECFAEB5}"/>
              </a:ext>
            </a:extLst>
          </p:cNvPr>
          <p:cNvSpPr txBox="1">
            <a:spLocks noChangeArrowheads="1"/>
          </p:cNvSpPr>
          <p:nvPr/>
        </p:nvSpPr>
        <p:spPr bwMode="auto">
          <a:xfrm>
            <a:off x="1904999" y="2696905"/>
            <a:ext cx="8382000" cy="1464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defTabSz="228600" eaLnBrk="1" hangingPunct="1">
              <a:spcBef>
                <a:spcPts val="0"/>
              </a:spcBef>
              <a:buNone/>
            </a:pPr>
            <a:r>
              <a:rPr lang="fr-FR" sz="3200" b="1" kern="0">
                <a:solidFill>
                  <a:srgbClr val="000000"/>
                </a:solidFill>
                <a:latin typeface="Roboto Light"/>
              </a:rPr>
              <a:t>End of session 1.4</a:t>
            </a: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r>
              <a:rPr lang="fr-FR" sz="3200" b="1" kern="0" err="1">
                <a:solidFill>
                  <a:srgbClr val="000000"/>
                </a:solidFill>
                <a:latin typeface="Roboto Light"/>
              </a:rPr>
              <a:t>Thank</a:t>
            </a:r>
            <a:r>
              <a:rPr lang="fr-FR" sz="3200" b="1" kern="0">
                <a:solidFill>
                  <a:srgbClr val="000000"/>
                </a:solidFill>
                <a:latin typeface="Roboto Light"/>
              </a:rPr>
              <a:t> </a:t>
            </a:r>
            <a:r>
              <a:rPr lang="fr-FR" sz="3200" b="1" kern="0" err="1">
                <a:solidFill>
                  <a:srgbClr val="000000"/>
                </a:solidFill>
                <a:latin typeface="Roboto Light"/>
              </a:rPr>
              <a:t>you</a:t>
            </a:r>
            <a:r>
              <a:rPr lang="fr-FR" sz="3200" b="1" kern="0">
                <a:solidFill>
                  <a:srgbClr val="000000"/>
                </a:solidFill>
                <a:latin typeface="Roboto Light"/>
              </a:rPr>
              <a:t> for </a:t>
            </a:r>
            <a:r>
              <a:rPr lang="fr-FR" sz="3200" b="1" kern="0" err="1">
                <a:solidFill>
                  <a:srgbClr val="000000"/>
                </a:solidFill>
                <a:latin typeface="Roboto Light"/>
              </a:rPr>
              <a:t>your</a:t>
            </a:r>
            <a:r>
              <a:rPr lang="fr-FR" sz="3200" b="1" kern="0">
                <a:solidFill>
                  <a:srgbClr val="000000"/>
                </a:solidFill>
                <a:latin typeface="Roboto Light"/>
              </a:rPr>
              <a:t> attention!</a:t>
            </a:r>
          </a:p>
          <a:p>
            <a:pPr marL="0" indent="0" algn="ctr" defTabSz="228600" eaLnBrk="1" hangingPunct="1">
              <a:spcBef>
                <a:spcPts val="0"/>
              </a:spcBef>
              <a:buNone/>
            </a:pPr>
            <a:r>
              <a:rPr lang="fr-FR" sz="3200" b="1" kern="0" err="1">
                <a:solidFill>
                  <a:srgbClr val="000000"/>
                </a:solidFill>
                <a:latin typeface="Roboto Light"/>
              </a:rPr>
              <a:t>Any</a:t>
            </a:r>
            <a:r>
              <a:rPr lang="fr-FR" sz="3200" b="1" kern="0">
                <a:solidFill>
                  <a:srgbClr val="000000"/>
                </a:solidFill>
                <a:latin typeface="Roboto Light"/>
              </a:rPr>
              <a:t> questions?</a:t>
            </a:r>
            <a:endParaRPr lang="fr-FR" sz="3200" b="1" kern="0">
              <a:solidFill>
                <a:srgbClr val="000000"/>
              </a:solidFill>
              <a:latin typeface="Roboto Light"/>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C6FB9E21-8EE8-0C8A-1B12-A260BEEF7E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4417" y="471614"/>
            <a:ext cx="3843165" cy="1211904"/>
          </a:xfrm>
          <a:prstGeom prst="rect">
            <a:avLst/>
          </a:prstGeom>
        </p:spPr>
      </p:pic>
    </p:spTree>
    <p:extLst>
      <p:ext uri="{BB962C8B-B14F-4D97-AF65-F5344CB8AC3E}">
        <p14:creationId xmlns:p14="http://schemas.microsoft.com/office/powerpoint/2010/main" val="3196276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8958-690E-1FD8-119F-107C99E5E758}"/>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1555961-C5ED-54BC-E1E9-E24052A1898F}"/>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75609E87-0EEC-4689-8873-64037F66E835}"/>
              </a:ext>
            </a:extLst>
          </p:cNvPr>
          <p:cNvSpPr/>
          <p:nvPr/>
        </p:nvSpPr>
        <p:spPr>
          <a:xfrm rot="5400000" flipV="1">
            <a:off x="0" y="0"/>
            <a:ext cx="6858000" cy="6858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FFFFFF"/>
                </a:solidFill>
                <a:latin typeface="Poppins Black" pitchFamily="2" charset="77"/>
              </a:rPr>
              <a:t> </a:t>
            </a:r>
            <a:endParaRPr lang="ru-RU" sz="900">
              <a:solidFill>
                <a:srgbClr val="FFFFFF"/>
              </a:solidFill>
              <a:latin typeface="Roboto Light" panose="02000000000000000000" pitchFamily="2" charset="0"/>
            </a:endParaRPr>
          </a:p>
        </p:txBody>
      </p:sp>
      <p:sp>
        <p:nvSpPr>
          <p:cNvPr id="3" name="Title 2">
            <a:extLst>
              <a:ext uri="{FF2B5EF4-FFF2-40B4-BE49-F238E27FC236}">
                <a16:creationId xmlns:a16="http://schemas.microsoft.com/office/drawing/2014/main" id="{AE703801-7A2D-B459-E77F-581FAFE2CECC}"/>
              </a:ext>
            </a:extLst>
          </p:cNvPr>
          <p:cNvSpPr>
            <a:spLocks noGrp="1"/>
          </p:cNvSpPr>
          <p:nvPr>
            <p:ph type="title"/>
          </p:nvPr>
        </p:nvSpPr>
        <p:spPr>
          <a:xfrm>
            <a:off x="0" y="5563513"/>
            <a:ext cx="5029200" cy="1205458"/>
          </a:xfrm>
        </p:spPr>
        <p:txBody>
          <a:bodyPr/>
          <a:lstStyle/>
          <a:p>
            <a:r>
              <a:rPr lang="en-US" sz="4000"/>
              <a:t>1.5 </a:t>
            </a:r>
            <a:r>
              <a:rPr lang="en-US" sz="4000" err="1"/>
              <a:t>ACTwatch</a:t>
            </a:r>
            <a:r>
              <a:rPr lang="en-US" sz="4000"/>
              <a:t> Lite overview</a:t>
            </a:r>
          </a:p>
        </p:txBody>
      </p:sp>
    </p:spTree>
    <p:extLst>
      <p:ext uri="{BB962C8B-B14F-4D97-AF65-F5344CB8AC3E}">
        <p14:creationId xmlns:p14="http://schemas.microsoft.com/office/powerpoint/2010/main" val="1728483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05E62F-2498-FD0B-D562-CC25D216EC18}"/>
              </a:ext>
            </a:extLst>
          </p:cNvPr>
          <p:cNvSpPr>
            <a:spLocks noGrp="1"/>
          </p:cNvSpPr>
          <p:nvPr>
            <p:ph type="title"/>
          </p:nvPr>
        </p:nvSpPr>
        <p:spPr>
          <a:xfrm>
            <a:off x="254604" y="234632"/>
            <a:ext cx="10883566" cy="2313454"/>
          </a:xfrm>
        </p:spPr>
        <p:txBody>
          <a:bodyPr/>
          <a:lstStyle/>
          <a:p>
            <a:r>
              <a:rPr lang="en-US" sz="4000" err="1"/>
              <a:t>ACTwatch</a:t>
            </a:r>
            <a:r>
              <a:rPr lang="en-US" sz="4000"/>
              <a:t> IS THE key source of data on the availability, price, and market share of malaria commodities IN THE PRIVATE SECTOR </a:t>
            </a:r>
          </a:p>
        </p:txBody>
      </p:sp>
      <p:sp>
        <p:nvSpPr>
          <p:cNvPr id="6" name="Text Placeholder 5">
            <a:extLst>
              <a:ext uri="{FF2B5EF4-FFF2-40B4-BE49-F238E27FC236}">
                <a16:creationId xmlns:a16="http://schemas.microsoft.com/office/drawing/2014/main" id="{07E4C6D6-F087-2BA7-FD9F-152E721D7050}"/>
              </a:ext>
            </a:extLst>
          </p:cNvPr>
          <p:cNvSpPr>
            <a:spLocks noGrp="1"/>
          </p:cNvSpPr>
          <p:nvPr>
            <p:ph type="body" idx="10"/>
          </p:nvPr>
        </p:nvSpPr>
        <p:spPr>
          <a:xfrm>
            <a:off x="119974" y="2713456"/>
            <a:ext cx="12072026" cy="4398283"/>
          </a:xfrm>
        </p:spPr>
        <p:txBody>
          <a:bodyPr/>
          <a:lstStyle/>
          <a:p>
            <a:pPr marL="342900" indent="-342900">
              <a:buFont typeface="Symbol" pitchFamily="2" charset="2"/>
              <a:buChar char=""/>
            </a:pPr>
            <a:r>
              <a:rPr lang="en-US" sz="2400" kern="100" err="1">
                <a:ea typeface="DengXian" panose="02010600030101010101" pitchFamily="2" charset="-122"/>
                <a:cs typeface="Arial" panose="020B0604020202020204" pitchFamily="34" charset="0"/>
              </a:rPr>
              <a:t>ACTwatch</a:t>
            </a:r>
            <a:r>
              <a:rPr lang="en-US" sz="2400" kern="100">
                <a:ea typeface="DengXian" panose="02010600030101010101" pitchFamily="2" charset="-122"/>
                <a:cs typeface="Arial" panose="020B0604020202020204" pitchFamily="34" charset="0"/>
              </a:rPr>
              <a:t> malaria market studies have been conducted since 2007 and generate </a:t>
            </a:r>
            <a:r>
              <a:rPr lang="en-US" sz="2400" kern="100">
                <a:solidFill>
                  <a:schemeClr val="accent4"/>
                </a:solidFill>
                <a:ea typeface="DengXian" panose="02010600030101010101" pitchFamily="2" charset="-122"/>
                <a:cs typeface="Arial" panose="020B0604020202020204" pitchFamily="34" charset="0"/>
              </a:rPr>
              <a:t>malaria treatment, diagnostic and provider data</a:t>
            </a:r>
            <a:r>
              <a:rPr lang="en-US" sz="2400" kern="100">
                <a:ea typeface="DengXian" panose="02010600030101010101" pitchFamily="2" charset="-122"/>
                <a:cs typeface="Arial" panose="020B0604020202020204" pitchFamily="34" charset="0"/>
              </a:rPr>
              <a:t> from formal and informal private sector outlets and their supply chains </a:t>
            </a:r>
          </a:p>
          <a:p>
            <a:pPr marL="342900" indent="-342900">
              <a:buFont typeface="Symbol" pitchFamily="2" charset="2"/>
              <a:buChar char=""/>
            </a:pPr>
            <a:endParaRPr lang="en-US" sz="2400" kern="100">
              <a:ea typeface="DengXian" panose="02010600030101010101" pitchFamily="2" charset="-122"/>
              <a:cs typeface="Arial" panose="020B0604020202020204" pitchFamily="34" charset="0"/>
            </a:endParaRPr>
          </a:p>
          <a:p>
            <a:pPr marL="342900" indent="-342900">
              <a:buFont typeface="Symbol" pitchFamily="2" charset="2"/>
              <a:buChar char=""/>
            </a:pPr>
            <a:r>
              <a:rPr lang="en-US" sz="2400"/>
              <a:t>Findings have been used by national malaria programs, donors, and implementing partners to inform strategic planning, improve regulatory enforcement, target behavior change interventions, and guide subsidy and distribution policies to expand access to quality-assured malaria commodities.</a:t>
            </a:r>
          </a:p>
          <a:p>
            <a:pPr marL="342900" indent="-342900">
              <a:buFont typeface="Symbol" pitchFamily="2" charset="2"/>
              <a:buChar char=""/>
            </a:pPr>
            <a:endParaRPr lang="en-US" sz="2400" kern="100">
              <a:ea typeface="DengXian" panose="02010600030101010101" pitchFamily="2" charset="-122"/>
              <a:cs typeface="Arial" panose="020B0604020202020204" pitchFamily="34" charset="0"/>
            </a:endParaRPr>
          </a:p>
          <a:p>
            <a:pPr marL="342900" indent="-342900">
              <a:buFont typeface="Symbol" pitchFamily="2" charset="2"/>
              <a:buChar char=""/>
            </a:pPr>
            <a:r>
              <a:rPr lang="en-US" sz="2400" kern="100">
                <a:solidFill>
                  <a:srgbClr val="C00000"/>
                </a:solidFill>
                <a:highlight>
                  <a:srgbClr val="FFFF00"/>
                </a:highlight>
                <a:ea typeface="DengXian" panose="02010600030101010101" pitchFamily="2" charset="-122"/>
                <a:cs typeface="Arial" panose="020B0604020202020204" pitchFamily="34" charset="0"/>
              </a:rPr>
              <a:t>[IF OTHER ACTWATCH OR SIMILAR MARKET STUDIES HAVE BEEN CONDUCTED PREVIOUSLY, ADD SUMMARY OF RESULTS HERE]</a:t>
            </a:r>
            <a:endParaRPr lang="en-US" sz="2400">
              <a:solidFill>
                <a:srgbClr val="C00000"/>
              </a:solidFill>
              <a:highlight>
                <a:srgbClr val="FFFF00"/>
              </a:highlight>
            </a:endParaRPr>
          </a:p>
        </p:txBody>
      </p:sp>
    </p:spTree>
    <p:extLst>
      <p:ext uri="{BB962C8B-B14F-4D97-AF65-F5344CB8AC3E}">
        <p14:creationId xmlns:p14="http://schemas.microsoft.com/office/powerpoint/2010/main" val="411452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C86984-7DC7-4EA6-0005-8F1B52261299}"/>
              </a:ext>
            </a:extLst>
          </p:cNvPr>
          <p:cNvSpPr txBox="1"/>
          <p:nvPr/>
        </p:nvSpPr>
        <p:spPr>
          <a:xfrm>
            <a:off x="314455" y="1998118"/>
            <a:ext cx="8108968" cy="4678717"/>
          </a:xfrm>
          <a:prstGeom prst="rect">
            <a:avLst/>
          </a:prstGeom>
          <a:noFill/>
        </p:spPr>
        <p:txBody>
          <a:bodyPr wrap="square">
            <a:spAutoFit/>
          </a:bodyPr>
          <a:lstStyle/>
          <a:p>
            <a:pPr marL="342900" indent="-342900" defTabSz="228600">
              <a:buFont typeface="Symbol" pitchFamily="2" charset="2"/>
              <a:buChar char=""/>
            </a:pPr>
            <a:endParaRPr lang="en-US" kern="100">
              <a:solidFill>
                <a:srgbClr val="000000"/>
              </a:solidFill>
              <a:latin typeface="Roboto Light"/>
              <a:ea typeface="DengXian" panose="02010600030101010101" pitchFamily="2" charset="-122"/>
              <a:cs typeface="Arial" panose="020B0604020202020204" pitchFamily="34" charset="0"/>
            </a:endParaRPr>
          </a:p>
          <a:p>
            <a:pPr marL="342900" indent="-342900" defTabSz="228600">
              <a:lnSpc>
                <a:spcPct val="90000"/>
              </a:lnSpc>
              <a:spcBef>
                <a:spcPts val="100"/>
              </a:spcBef>
              <a:spcAft>
                <a:spcPts val="500"/>
              </a:spcAft>
              <a:buFont typeface="Symbol" pitchFamily="2" charset="2"/>
              <a:buChar char=""/>
            </a:pPr>
            <a:r>
              <a:rPr lang="en-US" sz="2400" kern="100">
                <a:solidFill>
                  <a:srgbClr val="000000"/>
                </a:solidFill>
                <a:latin typeface="Roboto Light"/>
                <a:ea typeface="DengXian" panose="02010600030101010101" pitchFamily="2" charset="-122"/>
                <a:cs typeface="Arial" panose="020B0604020202020204" pitchFamily="34" charset="0"/>
              </a:rPr>
              <a:t>Tools have been updated to use electronic data collection and take advantage of a database of known malaria products to reduce data collection times.</a:t>
            </a:r>
          </a:p>
          <a:p>
            <a:pPr defTabSz="228600">
              <a:lnSpc>
                <a:spcPct val="90000"/>
              </a:lnSpc>
              <a:spcBef>
                <a:spcPts val="100"/>
              </a:spcBef>
              <a:spcAft>
                <a:spcPts val="500"/>
              </a:spcAft>
            </a:pPr>
            <a:endParaRPr lang="en-US" sz="2400" kern="100">
              <a:solidFill>
                <a:srgbClr val="000000"/>
              </a:solidFill>
              <a:latin typeface="Roboto Light"/>
              <a:ea typeface="DengXian" panose="02010600030101010101" pitchFamily="2" charset="-122"/>
              <a:cs typeface="Arial" panose="020B0604020202020204" pitchFamily="34" charset="0"/>
            </a:endParaRPr>
          </a:p>
          <a:p>
            <a:pPr marL="342900" indent="-342900" defTabSz="228600">
              <a:lnSpc>
                <a:spcPct val="90000"/>
              </a:lnSpc>
              <a:spcBef>
                <a:spcPts val="100"/>
              </a:spcBef>
              <a:spcAft>
                <a:spcPts val="500"/>
              </a:spcAft>
              <a:buFont typeface="Symbol" pitchFamily="2" charset="2"/>
              <a:buChar char=""/>
            </a:pPr>
            <a:r>
              <a:rPr lang="en-US" sz="2400" kern="100">
                <a:solidFill>
                  <a:srgbClr val="000000"/>
                </a:solidFill>
                <a:latin typeface="Roboto Light"/>
                <a:ea typeface="DengXian" panose="02010600030101010101" pitchFamily="2" charset="-122"/>
                <a:cs typeface="Arial" panose="020B0604020202020204" pitchFamily="34" charset="0"/>
              </a:rPr>
              <a:t>Methods have been focused to private sector outlets. </a:t>
            </a:r>
          </a:p>
          <a:p>
            <a:pPr defTabSz="228600">
              <a:lnSpc>
                <a:spcPct val="90000"/>
              </a:lnSpc>
              <a:spcBef>
                <a:spcPts val="100"/>
              </a:spcBef>
              <a:spcAft>
                <a:spcPts val="500"/>
              </a:spcAft>
            </a:pPr>
            <a:endParaRPr lang="en-US" sz="2400" kern="100">
              <a:solidFill>
                <a:srgbClr val="000000"/>
              </a:solidFill>
              <a:latin typeface="Roboto Light"/>
              <a:ea typeface="DengXian" panose="02010600030101010101" pitchFamily="2" charset="-122"/>
              <a:cs typeface="Arial" panose="020B0604020202020204" pitchFamily="34" charset="0"/>
            </a:endParaRPr>
          </a:p>
          <a:p>
            <a:pPr marL="342900" indent="-342900" defTabSz="228600">
              <a:lnSpc>
                <a:spcPct val="90000"/>
              </a:lnSpc>
              <a:spcBef>
                <a:spcPts val="100"/>
              </a:spcBef>
              <a:spcAft>
                <a:spcPts val="500"/>
              </a:spcAft>
              <a:buFont typeface="Symbol" pitchFamily="2" charset="2"/>
              <a:buChar char=""/>
            </a:pPr>
            <a:r>
              <a:rPr lang="en-US" sz="2400" kern="100">
                <a:solidFill>
                  <a:srgbClr val="000000"/>
                </a:solidFill>
                <a:latin typeface="Roboto Light"/>
                <a:ea typeface="DengXian" panose="02010600030101010101" pitchFamily="2" charset="-122"/>
                <a:cs typeface="Arial" panose="020B0604020202020204" pitchFamily="34" charset="0"/>
              </a:rPr>
              <a:t>As a result </a:t>
            </a:r>
            <a:r>
              <a:rPr lang="en-US" sz="2400" kern="100">
                <a:solidFill>
                  <a:srgbClr val="000000"/>
                </a:solidFill>
                <a:latin typeface="Roboto Light"/>
                <a:ea typeface="DengXian" panose="02010600030101010101" pitchFamily="2" charset="-122"/>
                <a:cs typeface="Arial" panose="020B0604020202020204" pitchFamily="34" charset="0"/>
                <a:sym typeface="Wingdings" panose="05000000000000000000" pitchFamily="2" charset="2"/>
              </a:rPr>
              <a:t> </a:t>
            </a:r>
            <a:r>
              <a:rPr lang="en-US" sz="2400" kern="100">
                <a:solidFill>
                  <a:srgbClr val="000000"/>
                </a:solidFill>
                <a:latin typeface="Roboto Light"/>
                <a:ea typeface="DengXian" panose="02010600030101010101" pitchFamily="2" charset="-122"/>
                <a:cs typeface="Arial" panose="020B0604020202020204" pitchFamily="34" charset="0"/>
              </a:rPr>
              <a:t>data, methodology and tools are made rapidly available to National Malaria Programs &amp; stakeholders for an up-to-date understanding of private sector malaria markets to </a:t>
            </a:r>
            <a:r>
              <a:rPr lang="en-US" sz="2400" kern="100">
                <a:solidFill>
                  <a:srgbClr val="00AC68"/>
                </a:solidFill>
                <a:latin typeface="Roboto Light"/>
                <a:ea typeface="DengXian" panose="02010600030101010101" pitchFamily="2" charset="-122"/>
                <a:cs typeface="Arial" panose="020B0604020202020204" pitchFamily="34" charset="0"/>
              </a:rPr>
              <a:t>inform strategic and programmatic decision-making for private sector case management</a:t>
            </a:r>
            <a:r>
              <a:rPr lang="en-US" sz="2400" kern="100">
                <a:solidFill>
                  <a:srgbClr val="000000"/>
                </a:solidFill>
                <a:latin typeface="Roboto Light"/>
                <a:ea typeface="DengXian" panose="02010600030101010101" pitchFamily="2" charset="-122"/>
                <a:cs typeface="Arial" panose="020B0604020202020204" pitchFamily="34" charset="0"/>
              </a:rPr>
              <a:t>.</a:t>
            </a:r>
          </a:p>
        </p:txBody>
      </p:sp>
      <p:grpSp>
        <p:nvGrpSpPr>
          <p:cNvPr id="8" name="Group 7">
            <a:extLst>
              <a:ext uri="{FF2B5EF4-FFF2-40B4-BE49-F238E27FC236}">
                <a16:creationId xmlns:a16="http://schemas.microsoft.com/office/drawing/2014/main" id="{3E02113F-962A-E1EA-8441-065AAA7F9811}"/>
              </a:ext>
            </a:extLst>
          </p:cNvPr>
          <p:cNvGrpSpPr/>
          <p:nvPr/>
        </p:nvGrpSpPr>
        <p:grpSpPr>
          <a:xfrm>
            <a:off x="8239328" y="1741251"/>
            <a:ext cx="3557783" cy="4581727"/>
            <a:chOff x="6581542" y="1583404"/>
            <a:chExt cx="3864285" cy="5372226"/>
          </a:xfrm>
        </p:grpSpPr>
        <p:sp>
          <p:nvSpPr>
            <p:cNvPr id="9" name="Freeform 1">
              <a:extLst>
                <a:ext uri="{FF2B5EF4-FFF2-40B4-BE49-F238E27FC236}">
                  <a16:creationId xmlns:a16="http://schemas.microsoft.com/office/drawing/2014/main" id="{B90D59BB-0251-993C-90E1-7BACC5868C6C}"/>
                </a:ext>
              </a:extLst>
            </p:cNvPr>
            <p:cNvSpPr>
              <a:spLocks noChangeArrowheads="1"/>
            </p:cNvSpPr>
            <p:nvPr/>
          </p:nvSpPr>
          <p:spPr bwMode="auto">
            <a:xfrm>
              <a:off x="8962658" y="4964655"/>
              <a:ext cx="436591" cy="436591"/>
            </a:xfrm>
            <a:custGeom>
              <a:avLst/>
              <a:gdLst>
                <a:gd name="T0" fmla="*/ 620 w 621"/>
                <a:gd name="T1" fmla="*/ 196 h 620"/>
                <a:gd name="T2" fmla="*/ 609 w 621"/>
                <a:gd name="T3" fmla="*/ 130 h 620"/>
                <a:gd name="T4" fmla="*/ 620 w 621"/>
                <a:gd name="T5" fmla="*/ 98 h 620"/>
                <a:gd name="T6" fmla="*/ 598 w 621"/>
                <a:gd name="T7" fmla="*/ 98 h 620"/>
                <a:gd name="T8" fmla="*/ 565 w 621"/>
                <a:gd name="T9" fmla="*/ 76 h 620"/>
                <a:gd name="T10" fmla="*/ 500 w 621"/>
                <a:gd name="T11" fmla="*/ 54 h 620"/>
                <a:gd name="T12" fmla="*/ 457 w 621"/>
                <a:gd name="T13" fmla="*/ 32 h 620"/>
                <a:gd name="T14" fmla="*/ 424 w 621"/>
                <a:gd name="T15" fmla="*/ 32 h 620"/>
                <a:gd name="T16" fmla="*/ 402 w 621"/>
                <a:gd name="T17" fmla="*/ 0 h 620"/>
                <a:gd name="T18" fmla="*/ 348 w 621"/>
                <a:gd name="T19" fmla="*/ 11 h 620"/>
                <a:gd name="T20" fmla="*/ 304 w 621"/>
                <a:gd name="T21" fmla="*/ 32 h 620"/>
                <a:gd name="T22" fmla="*/ 294 w 621"/>
                <a:gd name="T23" fmla="*/ 43 h 620"/>
                <a:gd name="T24" fmla="*/ 282 w 621"/>
                <a:gd name="T25" fmla="*/ 87 h 620"/>
                <a:gd name="T26" fmla="*/ 239 w 621"/>
                <a:gd name="T27" fmla="*/ 109 h 620"/>
                <a:gd name="T28" fmla="*/ 196 w 621"/>
                <a:gd name="T29" fmla="*/ 152 h 620"/>
                <a:gd name="T30" fmla="*/ 141 w 621"/>
                <a:gd name="T31" fmla="*/ 217 h 620"/>
                <a:gd name="T32" fmla="*/ 87 w 621"/>
                <a:gd name="T33" fmla="*/ 206 h 620"/>
                <a:gd name="T34" fmla="*/ 54 w 621"/>
                <a:gd name="T35" fmla="*/ 217 h 620"/>
                <a:gd name="T36" fmla="*/ 33 w 621"/>
                <a:gd name="T37" fmla="*/ 206 h 620"/>
                <a:gd name="T38" fmla="*/ 0 w 621"/>
                <a:gd name="T39" fmla="*/ 206 h 620"/>
                <a:gd name="T40" fmla="*/ 11 w 621"/>
                <a:gd name="T41" fmla="*/ 217 h 620"/>
                <a:gd name="T42" fmla="*/ 22 w 621"/>
                <a:gd name="T43" fmla="*/ 239 h 620"/>
                <a:gd name="T44" fmla="*/ 43 w 621"/>
                <a:gd name="T45" fmla="*/ 272 h 620"/>
                <a:gd name="T46" fmla="*/ 54 w 621"/>
                <a:gd name="T47" fmla="*/ 304 h 620"/>
                <a:gd name="T48" fmla="*/ 65 w 621"/>
                <a:gd name="T49" fmla="*/ 337 h 620"/>
                <a:gd name="T50" fmla="*/ 98 w 621"/>
                <a:gd name="T51" fmla="*/ 380 h 620"/>
                <a:gd name="T52" fmla="*/ 141 w 621"/>
                <a:gd name="T53" fmla="*/ 402 h 620"/>
                <a:gd name="T54" fmla="*/ 163 w 621"/>
                <a:gd name="T55" fmla="*/ 424 h 620"/>
                <a:gd name="T56" fmla="*/ 174 w 621"/>
                <a:gd name="T57" fmla="*/ 445 h 620"/>
                <a:gd name="T58" fmla="*/ 196 w 621"/>
                <a:gd name="T59" fmla="*/ 445 h 620"/>
                <a:gd name="T60" fmla="*/ 196 w 621"/>
                <a:gd name="T61" fmla="*/ 467 h 620"/>
                <a:gd name="T62" fmla="*/ 185 w 621"/>
                <a:gd name="T63" fmla="*/ 500 h 620"/>
                <a:gd name="T64" fmla="*/ 207 w 621"/>
                <a:gd name="T65" fmla="*/ 522 h 620"/>
                <a:gd name="T66" fmla="*/ 217 w 621"/>
                <a:gd name="T67" fmla="*/ 544 h 620"/>
                <a:gd name="T68" fmla="*/ 272 w 621"/>
                <a:gd name="T69" fmla="*/ 554 h 620"/>
                <a:gd name="T70" fmla="*/ 294 w 621"/>
                <a:gd name="T71" fmla="*/ 565 h 620"/>
                <a:gd name="T72" fmla="*/ 294 w 621"/>
                <a:gd name="T73" fmla="*/ 576 h 620"/>
                <a:gd name="T74" fmla="*/ 304 w 621"/>
                <a:gd name="T75" fmla="*/ 587 h 620"/>
                <a:gd name="T76" fmla="*/ 315 w 621"/>
                <a:gd name="T77" fmla="*/ 598 h 620"/>
                <a:gd name="T78" fmla="*/ 359 w 621"/>
                <a:gd name="T79" fmla="*/ 598 h 620"/>
                <a:gd name="T80" fmla="*/ 424 w 621"/>
                <a:gd name="T81" fmla="*/ 609 h 620"/>
                <a:gd name="T82" fmla="*/ 467 w 621"/>
                <a:gd name="T83" fmla="*/ 609 h 620"/>
                <a:gd name="T84" fmla="*/ 489 w 621"/>
                <a:gd name="T85" fmla="*/ 598 h 620"/>
                <a:gd name="T86" fmla="*/ 533 w 621"/>
                <a:gd name="T87" fmla="*/ 554 h 620"/>
                <a:gd name="T88" fmla="*/ 565 w 621"/>
                <a:gd name="T89" fmla="*/ 522 h 620"/>
                <a:gd name="T90" fmla="*/ 565 w 621"/>
                <a:gd name="T91" fmla="*/ 489 h 620"/>
                <a:gd name="T92" fmla="*/ 576 w 621"/>
                <a:gd name="T93" fmla="*/ 457 h 620"/>
                <a:gd name="T94" fmla="*/ 598 w 621"/>
                <a:gd name="T95" fmla="*/ 435 h 620"/>
                <a:gd name="T96" fmla="*/ 609 w 621"/>
                <a:gd name="T97" fmla="*/ 391 h 620"/>
                <a:gd name="T98" fmla="*/ 609 w 621"/>
                <a:gd name="T99" fmla="*/ 370 h 620"/>
                <a:gd name="T100" fmla="*/ 598 w 621"/>
                <a:gd name="T101" fmla="*/ 326 h 620"/>
                <a:gd name="T102" fmla="*/ 598 w 621"/>
                <a:gd name="T103" fmla="*/ 315 h 620"/>
                <a:gd name="T104" fmla="*/ 598 w 621"/>
                <a:gd name="T105" fmla="*/ 304 h 620"/>
                <a:gd name="T106" fmla="*/ 609 w 621"/>
                <a:gd name="T107" fmla="*/ 283 h 620"/>
                <a:gd name="T108" fmla="*/ 609 w 621"/>
                <a:gd name="T109" fmla="*/ 272 h 620"/>
                <a:gd name="T110" fmla="*/ 620 w 621"/>
                <a:gd name="T111" fmla="*/ 25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1" h="620">
                  <a:moveTo>
                    <a:pt x="620" y="239"/>
                  </a:moveTo>
                  <a:lnTo>
                    <a:pt x="620" y="228"/>
                  </a:lnTo>
                  <a:lnTo>
                    <a:pt x="620" y="196"/>
                  </a:lnTo>
                  <a:lnTo>
                    <a:pt x="620" y="163"/>
                  </a:lnTo>
                  <a:lnTo>
                    <a:pt x="620" y="152"/>
                  </a:lnTo>
                  <a:lnTo>
                    <a:pt x="609" y="130"/>
                  </a:lnTo>
                  <a:lnTo>
                    <a:pt x="609" y="119"/>
                  </a:lnTo>
                  <a:lnTo>
                    <a:pt x="620" y="109"/>
                  </a:lnTo>
                  <a:lnTo>
                    <a:pt x="620" y="98"/>
                  </a:lnTo>
                  <a:lnTo>
                    <a:pt x="620" y="98"/>
                  </a:lnTo>
                  <a:lnTo>
                    <a:pt x="609" y="98"/>
                  </a:lnTo>
                  <a:lnTo>
                    <a:pt x="598" y="98"/>
                  </a:lnTo>
                  <a:lnTo>
                    <a:pt x="598" y="87"/>
                  </a:lnTo>
                  <a:lnTo>
                    <a:pt x="576" y="87"/>
                  </a:lnTo>
                  <a:lnTo>
                    <a:pt x="565" y="76"/>
                  </a:lnTo>
                  <a:lnTo>
                    <a:pt x="544" y="76"/>
                  </a:lnTo>
                  <a:lnTo>
                    <a:pt x="522" y="54"/>
                  </a:lnTo>
                  <a:lnTo>
                    <a:pt x="500" y="54"/>
                  </a:lnTo>
                  <a:lnTo>
                    <a:pt x="500" y="54"/>
                  </a:lnTo>
                  <a:lnTo>
                    <a:pt x="489" y="32"/>
                  </a:lnTo>
                  <a:lnTo>
                    <a:pt x="457" y="32"/>
                  </a:lnTo>
                  <a:lnTo>
                    <a:pt x="435" y="32"/>
                  </a:lnTo>
                  <a:lnTo>
                    <a:pt x="424" y="32"/>
                  </a:lnTo>
                  <a:lnTo>
                    <a:pt x="424" y="32"/>
                  </a:lnTo>
                  <a:lnTo>
                    <a:pt x="413" y="22"/>
                  </a:lnTo>
                  <a:lnTo>
                    <a:pt x="413" y="0"/>
                  </a:lnTo>
                  <a:lnTo>
                    <a:pt x="402" y="0"/>
                  </a:lnTo>
                  <a:lnTo>
                    <a:pt x="391" y="0"/>
                  </a:lnTo>
                  <a:lnTo>
                    <a:pt x="370" y="0"/>
                  </a:lnTo>
                  <a:lnTo>
                    <a:pt x="348" y="11"/>
                  </a:lnTo>
                  <a:lnTo>
                    <a:pt x="326" y="11"/>
                  </a:lnTo>
                  <a:lnTo>
                    <a:pt x="315" y="22"/>
                  </a:lnTo>
                  <a:lnTo>
                    <a:pt x="304" y="32"/>
                  </a:lnTo>
                  <a:lnTo>
                    <a:pt x="304" y="32"/>
                  </a:lnTo>
                  <a:lnTo>
                    <a:pt x="294" y="43"/>
                  </a:lnTo>
                  <a:lnTo>
                    <a:pt x="294" y="43"/>
                  </a:lnTo>
                  <a:lnTo>
                    <a:pt x="294" y="65"/>
                  </a:lnTo>
                  <a:lnTo>
                    <a:pt x="294" y="76"/>
                  </a:lnTo>
                  <a:lnTo>
                    <a:pt x="282" y="87"/>
                  </a:lnTo>
                  <a:lnTo>
                    <a:pt x="282" y="87"/>
                  </a:lnTo>
                  <a:lnTo>
                    <a:pt x="261" y="98"/>
                  </a:lnTo>
                  <a:lnTo>
                    <a:pt x="239" y="109"/>
                  </a:lnTo>
                  <a:lnTo>
                    <a:pt x="217" y="119"/>
                  </a:lnTo>
                  <a:lnTo>
                    <a:pt x="207" y="130"/>
                  </a:lnTo>
                  <a:lnTo>
                    <a:pt x="196" y="152"/>
                  </a:lnTo>
                  <a:lnTo>
                    <a:pt x="185" y="174"/>
                  </a:lnTo>
                  <a:lnTo>
                    <a:pt x="163" y="196"/>
                  </a:lnTo>
                  <a:lnTo>
                    <a:pt x="141" y="217"/>
                  </a:lnTo>
                  <a:lnTo>
                    <a:pt x="130" y="217"/>
                  </a:lnTo>
                  <a:lnTo>
                    <a:pt x="109" y="217"/>
                  </a:lnTo>
                  <a:lnTo>
                    <a:pt x="87" y="206"/>
                  </a:lnTo>
                  <a:lnTo>
                    <a:pt x="76" y="206"/>
                  </a:lnTo>
                  <a:lnTo>
                    <a:pt x="65" y="217"/>
                  </a:lnTo>
                  <a:lnTo>
                    <a:pt x="54" y="217"/>
                  </a:lnTo>
                  <a:lnTo>
                    <a:pt x="43" y="206"/>
                  </a:lnTo>
                  <a:lnTo>
                    <a:pt x="33" y="206"/>
                  </a:lnTo>
                  <a:lnTo>
                    <a:pt x="33" y="206"/>
                  </a:lnTo>
                  <a:lnTo>
                    <a:pt x="22" y="206"/>
                  </a:lnTo>
                  <a:lnTo>
                    <a:pt x="11" y="196"/>
                  </a:lnTo>
                  <a:lnTo>
                    <a:pt x="0" y="206"/>
                  </a:lnTo>
                  <a:lnTo>
                    <a:pt x="0" y="206"/>
                  </a:lnTo>
                  <a:lnTo>
                    <a:pt x="0" y="217"/>
                  </a:lnTo>
                  <a:lnTo>
                    <a:pt x="11" y="217"/>
                  </a:lnTo>
                  <a:lnTo>
                    <a:pt x="11" y="228"/>
                  </a:lnTo>
                  <a:lnTo>
                    <a:pt x="11" y="228"/>
                  </a:lnTo>
                  <a:lnTo>
                    <a:pt x="22" y="239"/>
                  </a:lnTo>
                  <a:lnTo>
                    <a:pt x="22" y="250"/>
                  </a:lnTo>
                  <a:lnTo>
                    <a:pt x="33" y="261"/>
                  </a:lnTo>
                  <a:lnTo>
                    <a:pt x="43" y="272"/>
                  </a:lnTo>
                  <a:lnTo>
                    <a:pt x="43" y="283"/>
                  </a:lnTo>
                  <a:lnTo>
                    <a:pt x="43" y="293"/>
                  </a:lnTo>
                  <a:lnTo>
                    <a:pt x="54" y="304"/>
                  </a:lnTo>
                  <a:lnTo>
                    <a:pt x="54" y="304"/>
                  </a:lnTo>
                  <a:lnTo>
                    <a:pt x="54" y="315"/>
                  </a:lnTo>
                  <a:lnTo>
                    <a:pt x="65" y="337"/>
                  </a:lnTo>
                  <a:lnTo>
                    <a:pt x="76" y="358"/>
                  </a:lnTo>
                  <a:lnTo>
                    <a:pt x="76" y="358"/>
                  </a:lnTo>
                  <a:lnTo>
                    <a:pt x="98" y="380"/>
                  </a:lnTo>
                  <a:lnTo>
                    <a:pt x="120" y="391"/>
                  </a:lnTo>
                  <a:lnTo>
                    <a:pt x="130" y="402"/>
                  </a:lnTo>
                  <a:lnTo>
                    <a:pt x="141" y="402"/>
                  </a:lnTo>
                  <a:lnTo>
                    <a:pt x="152" y="413"/>
                  </a:lnTo>
                  <a:lnTo>
                    <a:pt x="152" y="413"/>
                  </a:lnTo>
                  <a:lnTo>
                    <a:pt x="163" y="424"/>
                  </a:lnTo>
                  <a:lnTo>
                    <a:pt x="163" y="435"/>
                  </a:lnTo>
                  <a:lnTo>
                    <a:pt x="163" y="445"/>
                  </a:lnTo>
                  <a:lnTo>
                    <a:pt x="174" y="445"/>
                  </a:lnTo>
                  <a:lnTo>
                    <a:pt x="185" y="445"/>
                  </a:lnTo>
                  <a:lnTo>
                    <a:pt x="196" y="445"/>
                  </a:lnTo>
                  <a:lnTo>
                    <a:pt x="196" y="445"/>
                  </a:lnTo>
                  <a:lnTo>
                    <a:pt x="196" y="457"/>
                  </a:lnTo>
                  <a:lnTo>
                    <a:pt x="196" y="467"/>
                  </a:lnTo>
                  <a:lnTo>
                    <a:pt x="196" y="467"/>
                  </a:lnTo>
                  <a:lnTo>
                    <a:pt x="196" y="478"/>
                  </a:lnTo>
                  <a:lnTo>
                    <a:pt x="196" y="489"/>
                  </a:lnTo>
                  <a:lnTo>
                    <a:pt x="185" y="500"/>
                  </a:lnTo>
                  <a:lnTo>
                    <a:pt x="196" y="500"/>
                  </a:lnTo>
                  <a:lnTo>
                    <a:pt x="207" y="511"/>
                  </a:lnTo>
                  <a:lnTo>
                    <a:pt x="207" y="522"/>
                  </a:lnTo>
                  <a:lnTo>
                    <a:pt x="217" y="532"/>
                  </a:lnTo>
                  <a:lnTo>
                    <a:pt x="217" y="544"/>
                  </a:lnTo>
                  <a:lnTo>
                    <a:pt x="217" y="544"/>
                  </a:lnTo>
                  <a:lnTo>
                    <a:pt x="228" y="544"/>
                  </a:lnTo>
                  <a:lnTo>
                    <a:pt x="261" y="554"/>
                  </a:lnTo>
                  <a:lnTo>
                    <a:pt x="272" y="554"/>
                  </a:lnTo>
                  <a:lnTo>
                    <a:pt x="282" y="565"/>
                  </a:lnTo>
                  <a:lnTo>
                    <a:pt x="294" y="565"/>
                  </a:lnTo>
                  <a:lnTo>
                    <a:pt x="294" y="565"/>
                  </a:lnTo>
                  <a:lnTo>
                    <a:pt x="294" y="565"/>
                  </a:lnTo>
                  <a:lnTo>
                    <a:pt x="294" y="576"/>
                  </a:lnTo>
                  <a:lnTo>
                    <a:pt x="294" y="576"/>
                  </a:lnTo>
                  <a:lnTo>
                    <a:pt x="294" y="587"/>
                  </a:lnTo>
                  <a:lnTo>
                    <a:pt x="294" y="587"/>
                  </a:lnTo>
                  <a:lnTo>
                    <a:pt x="304" y="587"/>
                  </a:lnTo>
                  <a:lnTo>
                    <a:pt x="315" y="587"/>
                  </a:lnTo>
                  <a:lnTo>
                    <a:pt x="315" y="598"/>
                  </a:lnTo>
                  <a:lnTo>
                    <a:pt x="315" y="598"/>
                  </a:lnTo>
                  <a:lnTo>
                    <a:pt x="326" y="598"/>
                  </a:lnTo>
                  <a:lnTo>
                    <a:pt x="348" y="598"/>
                  </a:lnTo>
                  <a:lnTo>
                    <a:pt x="359" y="598"/>
                  </a:lnTo>
                  <a:lnTo>
                    <a:pt x="380" y="609"/>
                  </a:lnTo>
                  <a:lnTo>
                    <a:pt x="402" y="609"/>
                  </a:lnTo>
                  <a:lnTo>
                    <a:pt x="424" y="609"/>
                  </a:lnTo>
                  <a:lnTo>
                    <a:pt x="446" y="609"/>
                  </a:lnTo>
                  <a:lnTo>
                    <a:pt x="457" y="609"/>
                  </a:lnTo>
                  <a:lnTo>
                    <a:pt x="467" y="609"/>
                  </a:lnTo>
                  <a:lnTo>
                    <a:pt x="467" y="619"/>
                  </a:lnTo>
                  <a:lnTo>
                    <a:pt x="478" y="609"/>
                  </a:lnTo>
                  <a:lnTo>
                    <a:pt x="489" y="598"/>
                  </a:lnTo>
                  <a:lnTo>
                    <a:pt x="511" y="576"/>
                  </a:lnTo>
                  <a:lnTo>
                    <a:pt x="522" y="565"/>
                  </a:lnTo>
                  <a:lnTo>
                    <a:pt x="533" y="554"/>
                  </a:lnTo>
                  <a:lnTo>
                    <a:pt x="544" y="532"/>
                  </a:lnTo>
                  <a:lnTo>
                    <a:pt x="554" y="522"/>
                  </a:lnTo>
                  <a:lnTo>
                    <a:pt x="565" y="522"/>
                  </a:lnTo>
                  <a:lnTo>
                    <a:pt x="565" y="522"/>
                  </a:lnTo>
                  <a:lnTo>
                    <a:pt x="554" y="500"/>
                  </a:lnTo>
                  <a:lnTo>
                    <a:pt x="565" y="489"/>
                  </a:lnTo>
                  <a:lnTo>
                    <a:pt x="565" y="478"/>
                  </a:lnTo>
                  <a:lnTo>
                    <a:pt x="565" y="467"/>
                  </a:lnTo>
                  <a:lnTo>
                    <a:pt x="576" y="457"/>
                  </a:lnTo>
                  <a:lnTo>
                    <a:pt x="576" y="457"/>
                  </a:lnTo>
                  <a:lnTo>
                    <a:pt x="587" y="445"/>
                  </a:lnTo>
                  <a:lnTo>
                    <a:pt x="598" y="435"/>
                  </a:lnTo>
                  <a:lnTo>
                    <a:pt x="598" y="424"/>
                  </a:lnTo>
                  <a:lnTo>
                    <a:pt x="609" y="402"/>
                  </a:lnTo>
                  <a:lnTo>
                    <a:pt x="609" y="391"/>
                  </a:lnTo>
                  <a:lnTo>
                    <a:pt x="609" y="391"/>
                  </a:lnTo>
                  <a:lnTo>
                    <a:pt x="609" y="380"/>
                  </a:lnTo>
                  <a:lnTo>
                    <a:pt x="609" y="370"/>
                  </a:lnTo>
                  <a:lnTo>
                    <a:pt x="598" y="358"/>
                  </a:lnTo>
                  <a:lnTo>
                    <a:pt x="598" y="348"/>
                  </a:lnTo>
                  <a:lnTo>
                    <a:pt x="598" y="326"/>
                  </a:lnTo>
                  <a:lnTo>
                    <a:pt x="609" y="326"/>
                  </a:lnTo>
                  <a:lnTo>
                    <a:pt x="609" y="315"/>
                  </a:lnTo>
                  <a:lnTo>
                    <a:pt x="598" y="315"/>
                  </a:lnTo>
                  <a:lnTo>
                    <a:pt x="598" y="315"/>
                  </a:lnTo>
                  <a:lnTo>
                    <a:pt x="598" y="304"/>
                  </a:lnTo>
                  <a:lnTo>
                    <a:pt x="598" y="304"/>
                  </a:lnTo>
                  <a:lnTo>
                    <a:pt x="598" y="293"/>
                  </a:lnTo>
                  <a:lnTo>
                    <a:pt x="598" y="293"/>
                  </a:lnTo>
                  <a:lnTo>
                    <a:pt x="609" y="283"/>
                  </a:lnTo>
                  <a:lnTo>
                    <a:pt x="609" y="283"/>
                  </a:lnTo>
                  <a:lnTo>
                    <a:pt x="609" y="283"/>
                  </a:lnTo>
                  <a:lnTo>
                    <a:pt x="609" y="272"/>
                  </a:lnTo>
                  <a:lnTo>
                    <a:pt x="609" y="261"/>
                  </a:lnTo>
                  <a:lnTo>
                    <a:pt x="620" y="250"/>
                  </a:lnTo>
                  <a:lnTo>
                    <a:pt x="620" y="250"/>
                  </a:lnTo>
                  <a:lnTo>
                    <a:pt x="620" y="239"/>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0" name="Freeform 2">
              <a:extLst>
                <a:ext uri="{FF2B5EF4-FFF2-40B4-BE49-F238E27FC236}">
                  <a16:creationId xmlns:a16="http://schemas.microsoft.com/office/drawing/2014/main" id="{B75F8B34-7F5F-36F0-21E7-EDFEFB3DC72C}"/>
                </a:ext>
              </a:extLst>
            </p:cNvPr>
            <p:cNvSpPr>
              <a:spLocks noChangeArrowheads="1"/>
            </p:cNvSpPr>
            <p:nvPr/>
          </p:nvSpPr>
          <p:spPr bwMode="auto">
            <a:xfrm>
              <a:off x="8789261" y="4490908"/>
              <a:ext cx="656433" cy="625469"/>
            </a:xfrm>
            <a:custGeom>
              <a:avLst/>
              <a:gdLst>
                <a:gd name="T0" fmla="*/ 935 w 936"/>
                <a:gd name="T1" fmla="*/ 206 h 892"/>
                <a:gd name="T2" fmla="*/ 913 w 936"/>
                <a:gd name="T3" fmla="*/ 163 h 892"/>
                <a:gd name="T4" fmla="*/ 902 w 936"/>
                <a:gd name="T5" fmla="*/ 130 h 892"/>
                <a:gd name="T6" fmla="*/ 880 w 936"/>
                <a:gd name="T7" fmla="*/ 119 h 892"/>
                <a:gd name="T8" fmla="*/ 870 w 936"/>
                <a:gd name="T9" fmla="*/ 98 h 892"/>
                <a:gd name="T10" fmla="*/ 815 w 936"/>
                <a:gd name="T11" fmla="*/ 76 h 892"/>
                <a:gd name="T12" fmla="*/ 794 w 936"/>
                <a:gd name="T13" fmla="*/ 65 h 892"/>
                <a:gd name="T14" fmla="*/ 772 w 936"/>
                <a:gd name="T15" fmla="*/ 43 h 892"/>
                <a:gd name="T16" fmla="*/ 717 w 936"/>
                <a:gd name="T17" fmla="*/ 21 h 892"/>
                <a:gd name="T18" fmla="*/ 652 w 936"/>
                <a:gd name="T19" fmla="*/ 11 h 892"/>
                <a:gd name="T20" fmla="*/ 565 w 936"/>
                <a:gd name="T21" fmla="*/ 32 h 892"/>
                <a:gd name="T22" fmla="*/ 532 w 936"/>
                <a:gd name="T23" fmla="*/ 76 h 892"/>
                <a:gd name="T24" fmla="*/ 532 w 936"/>
                <a:gd name="T25" fmla="*/ 152 h 892"/>
                <a:gd name="T26" fmla="*/ 532 w 936"/>
                <a:gd name="T27" fmla="*/ 228 h 892"/>
                <a:gd name="T28" fmla="*/ 511 w 936"/>
                <a:gd name="T29" fmla="*/ 304 h 892"/>
                <a:gd name="T30" fmla="*/ 544 w 936"/>
                <a:gd name="T31" fmla="*/ 348 h 892"/>
                <a:gd name="T32" fmla="*/ 598 w 936"/>
                <a:gd name="T33" fmla="*/ 380 h 892"/>
                <a:gd name="T34" fmla="*/ 609 w 936"/>
                <a:gd name="T35" fmla="*/ 359 h 892"/>
                <a:gd name="T36" fmla="*/ 630 w 936"/>
                <a:gd name="T37" fmla="*/ 402 h 892"/>
                <a:gd name="T38" fmla="*/ 620 w 936"/>
                <a:gd name="T39" fmla="*/ 478 h 892"/>
                <a:gd name="T40" fmla="*/ 609 w 936"/>
                <a:gd name="T41" fmla="*/ 456 h 892"/>
                <a:gd name="T42" fmla="*/ 565 w 936"/>
                <a:gd name="T43" fmla="*/ 467 h 892"/>
                <a:gd name="T44" fmla="*/ 532 w 936"/>
                <a:gd name="T45" fmla="*/ 424 h 892"/>
                <a:gd name="T46" fmla="*/ 511 w 936"/>
                <a:gd name="T47" fmla="*/ 391 h 892"/>
                <a:gd name="T48" fmla="*/ 457 w 936"/>
                <a:gd name="T49" fmla="*/ 369 h 892"/>
                <a:gd name="T50" fmla="*/ 424 w 936"/>
                <a:gd name="T51" fmla="*/ 304 h 892"/>
                <a:gd name="T52" fmla="*/ 402 w 936"/>
                <a:gd name="T53" fmla="*/ 337 h 892"/>
                <a:gd name="T54" fmla="*/ 359 w 936"/>
                <a:gd name="T55" fmla="*/ 337 h 892"/>
                <a:gd name="T56" fmla="*/ 293 w 936"/>
                <a:gd name="T57" fmla="*/ 326 h 892"/>
                <a:gd name="T58" fmla="*/ 272 w 936"/>
                <a:gd name="T59" fmla="*/ 293 h 892"/>
                <a:gd name="T60" fmla="*/ 250 w 936"/>
                <a:gd name="T61" fmla="*/ 282 h 892"/>
                <a:gd name="T62" fmla="*/ 206 w 936"/>
                <a:gd name="T63" fmla="*/ 293 h 892"/>
                <a:gd name="T64" fmla="*/ 196 w 936"/>
                <a:gd name="T65" fmla="*/ 261 h 892"/>
                <a:gd name="T66" fmla="*/ 163 w 936"/>
                <a:gd name="T67" fmla="*/ 239 h 892"/>
                <a:gd name="T68" fmla="*/ 163 w 936"/>
                <a:gd name="T69" fmla="*/ 293 h 892"/>
                <a:gd name="T70" fmla="*/ 163 w 936"/>
                <a:gd name="T71" fmla="*/ 348 h 892"/>
                <a:gd name="T72" fmla="*/ 152 w 936"/>
                <a:gd name="T73" fmla="*/ 413 h 892"/>
                <a:gd name="T74" fmla="*/ 0 w 936"/>
                <a:gd name="T75" fmla="*/ 435 h 892"/>
                <a:gd name="T76" fmla="*/ 0 w 936"/>
                <a:gd name="T77" fmla="*/ 598 h 892"/>
                <a:gd name="T78" fmla="*/ 11 w 936"/>
                <a:gd name="T79" fmla="*/ 761 h 892"/>
                <a:gd name="T80" fmla="*/ 76 w 936"/>
                <a:gd name="T81" fmla="*/ 826 h 892"/>
                <a:gd name="T82" fmla="*/ 174 w 936"/>
                <a:gd name="T83" fmla="*/ 848 h 892"/>
                <a:gd name="T84" fmla="*/ 261 w 936"/>
                <a:gd name="T85" fmla="*/ 870 h 892"/>
                <a:gd name="T86" fmla="*/ 315 w 936"/>
                <a:gd name="T87" fmla="*/ 891 h 892"/>
                <a:gd name="T88" fmla="*/ 413 w 936"/>
                <a:gd name="T89" fmla="*/ 870 h 892"/>
                <a:gd name="T90" fmla="*/ 511 w 936"/>
                <a:gd name="T91" fmla="*/ 772 h 892"/>
                <a:gd name="T92" fmla="*/ 544 w 936"/>
                <a:gd name="T93" fmla="*/ 717 h 892"/>
                <a:gd name="T94" fmla="*/ 620 w 936"/>
                <a:gd name="T95" fmla="*/ 674 h 892"/>
                <a:gd name="T96" fmla="*/ 663 w 936"/>
                <a:gd name="T97" fmla="*/ 641 h 892"/>
                <a:gd name="T98" fmla="*/ 685 w 936"/>
                <a:gd name="T99" fmla="*/ 609 h 892"/>
                <a:gd name="T100" fmla="*/ 772 w 936"/>
                <a:gd name="T101" fmla="*/ 576 h 892"/>
                <a:gd name="T102" fmla="*/ 848 w 936"/>
                <a:gd name="T103" fmla="*/ 543 h 892"/>
                <a:gd name="T104" fmla="*/ 880 w 936"/>
                <a:gd name="T105" fmla="*/ 532 h 892"/>
                <a:gd name="T106" fmla="*/ 870 w 936"/>
                <a:gd name="T107" fmla="*/ 511 h 892"/>
                <a:gd name="T108" fmla="*/ 859 w 936"/>
                <a:gd name="T109" fmla="*/ 500 h 892"/>
                <a:gd name="T110" fmla="*/ 870 w 936"/>
                <a:gd name="T111" fmla="*/ 467 h 892"/>
                <a:gd name="T112" fmla="*/ 880 w 936"/>
                <a:gd name="T113" fmla="*/ 424 h 892"/>
                <a:gd name="T114" fmla="*/ 913 w 936"/>
                <a:gd name="T115" fmla="*/ 391 h 892"/>
                <a:gd name="T116" fmla="*/ 913 w 936"/>
                <a:gd name="T117" fmla="*/ 369 h 892"/>
                <a:gd name="T118" fmla="*/ 902 w 936"/>
                <a:gd name="T119" fmla="*/ 304 h 892"/>
                <a:gd name="T120" fmla="*/ 913 w 936"/>
                <a:gd name="T121" fmla="*/ 26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6" h="892">
                  <a:moveTo>
                    <a:pt x="913" y="239"/>
                  </a:moveTo>
                  <a:lnTo>
                    <a:pt x="913" y="239"/>
                  </a:lnTo>
                  <a:lnTo>
                    <a:pt x="924" y="239"/>
                  </a:lnTo>
                  <a:lnTo>
                    <a:pt x="935" y="217"/>
                  </a:lnTo>
                  <a:lnTo>
                    <a:pt x="935" y="217"/>
                  </a:lnTo>
                  <a:lnTo>
                    <a:pt x="935" y="206"/>
                  </a:lnTo>
                  <a:lnTo>
                    <a:pt x="935" y="195"/>
                  </a:lnTo>
                  <a:lnTo>
                    <a:pt x="924" y="195"/>
                  </a:lnTo>
                  <a:lnTo>
                    <a:pt x="924" y="185"/>
                  </a:lnTo>
                  <a:lnTo>
                    <a:pt x="924" y="185"/>
                  </a:lnTo>
                  <a:lnTo>
                    <a:pt x="913" y="174"/>
                  </a:lnTo>
                  <a:lnTo>
                    <a:pt x="913" y="163"/>
                  </a:lnTo>
                  <a:lnTo>
                    <a:pt x="913" y="163"/>
                  </a:lnTo>
                  <a:lnTo>
                    <a:pt x="913" y="152"/>
                  </a:lnTo>
                  <a:lnTo>
                    <a:pt x="913" y="141"/>
                  </a:lnTo>
                  <a:lnTo>
                    <a:pt x="902" y="141"/>
                  </a:lnTo>
                  <a:lnTo>
                    <a:pt x="902" y="130"/>
                  </a:lnTo>
                  <a:lnTo>
                    <a:pt x="902" y="130"/>
                  </a:lnTo>
                  <a:lnTo>
                    <a:pt x="902" y="130"/>
                  </a:lnTo>
                  <a:lnTo>
                    <a:pt x="891" y="130"/>
                  </a:lnTo>
                  <a:lnTo>
                    <a:pt x="891" y="130"/>
                  </a:lnTo>
                  <a:lnTo>
                    <a:pt x="891" y="130"/>
                  </a:lnTo>
                  <a:lnTo>
                    <a:pt x="891" y="130"/>
                  </a:lnTo>
                  <a:lnTo>
                    <a:pt x="880" y="119"/>
                  </a:lnTo>
                  <a:lnTo>
                    <a:pt x="880" y="119"/>
                  </a:lnTo>
                  <a:lnTo>
                    <a:pt x="880" y="119"/>
                  </a:lnTo>
                  <a:lnTo>
                    <a:pt x="880" y="108"/>
                  </a:lnTo>
                  <a:lnTo>
                    <a:pt x="880" y="108"/>
                  </a:lnTo>
                  <a:lnTo>
                    <a:pt x="880" y="108"/>
                  </a:lnTo>
                  <a:lnTo>
                    <a:pt x="870" y="98"/>
                  </a:lnTo>
                  <a:lnTo>
                    <a:pt x="859" y="98"/>
                  </a:lnTo>
                  <a:lnTo>
                    <a:pt x="848" y="87"/>
                  </a:lnTo>
                  <a:lnTo>
                    <a:pt x="837" y="87"/>
                  </a:lnTo>
                  <a:lnTo>
                    <a:pt x="837" y="87"/>
                  </a:lnTo>
                  <a:lnTo>
                    <a:pt x="826" y="87"/>
                  </a:lnTo>
                  <a:lnTo>
                    <a:pt x="815" y="76"/>
                  </a:lnTo>
                  <a:lnTo>
                    <a:pt x="815" y="76"/>
                  </a:lnTo>
                  <a:lnTo>
                    <a:pt x="804" y="76"/>
                  </a:lnTo>
                  <a:lnTo>
                    <a:pt x="804" y="76"/>
                  </a:lnTo>
                  <a:lnTo>
                    <a:pt x="804" y="65"/>
                  </a:lnTo>
                  <a:lnTo>
                    <a:pt x="794" y="65"/>
                  </a:lnTo>
                  <a:lnTo>
                    <a:pt x="794" y="65"/>
                  </a:lnTo>
                  <a:lnTo>
                    <a:pt x="783" y="65"/>
                  </a:lnTo>
                  <a:lnTo>
                    <a:pt x="783" y="65"/>
                  </a:lnTo>
                  <a:lnTo>
                    <a:pt x="783" y="65"/>
                  </a:lnTo>
                  <a:lnTo>
                    <a:pt x="772" y="65"/>
                  </a:lnTo>
                  <a:lnTo>
                    <a:pt x="772" y="54"/>
                  </a:lnTo>
                  <a:lnTo>
                    <a:pt x="772" y="43"/>
                  </a:lnTo>
                  <a:lnTo>
                    <a:pt x="761" y="43"/>
                  </a:lnTo>
                  <a:lnTo>
                    <a:pt x="761" y="32"/>
                  </a:lnTo>
                  <a:lnTo>
                    <a:pt x="739" y="32"/>
                  </a:lnTo>
                  <a:lnTo>
                    <a:pt x="728" y="32"/>
                  </a:lnTo>
                  <a:lnTo>
                    <a:pt x="728" y="32"/>
                  </a:lnTo>
                  <a:lnTo>
                    <a:pt x="717" y="21"/>
                  </a:lnTo>
                  <a:lnTo>
                    <a:pt x="717" y="21"/>
                  </a:lnTo>
                  <a:lnTo>
                    <a:pt x="707" y="11"/>
                  </a:lnTo>
                  <a:lnTo>
                    <a:pt x="707" y="0"/>
                  </a:lnTo>
                  <a:lnTo>
                    <a:pt x="696" y="0"/>
                  </a:lnTo>
                  <a:lnTo>
                    <a:pt x="674" y="0"/>
                  </a:lnTo>
                  <a:lnTo>
                    <a:pt x="652" y="11"/>
                  </a:lnTo>
                  <a:lnTo>
                    <a:pt x="630" y="11"/>
                  </a:lnTo>
                  <a:lnTo>
                    <a:pt x="609" y="21"/>
                  </a:lnTo>
                  <a:lnTo>
                    <a:pt x="587" y="21"/>
                  </a:lnTo>
                  <a:lnTo>
                    <a:pt x="565" y="21"/>
                  </a:lnTo>
                  <a:lnTo>
                    <a:pt x="565" y="21"/>
                  </a:lnTo>
                  <a:lnTo>
                    <a:pt x="565" y="32"/>
                  </a:lnTo>
                  <a:lnTo>
                    <a:pt x="565" y="43"/>
                  </a:lnTo>
                  <a:lnTo>
                    <a:pt x="554" y="54"/>
                  </a:lnTo>
                  <a:lnTo>
                    <a:pt x="554" y="65"/>
                  </a:lnTo>
                  <a:lnTo>
                    <a:pt x="544" y="65"/>
                  </a:lnTo>
                  <a:lnTo>
                    <a:pt x="544" y="76"/>
                  </a:lnTo>
                  <a:lnTo>
                    <a:pt x="532" y="76"/>
                  </a:lnTo>
                  <a:lnTo>
                    <a:pt x="522" y="87"/>
                  </a:lnTo>
                  <a:lnTo>
                    <a:pt x="522" y="98"/>
                  </a:lnTo>
                  <a:lnTo>
                    <a:pt x="522" y="98"/>
                  </a:lnTo>
                  <a:lnTo>
                    <a:pt x="532" y="119"/>
                  </a:lnTo>
                  <a:lnTo>
                    <a:pt x="532" y="130"/>
                  </a:lnTo>
                  <a:lnTo>
                    <a:pt x="532" y="152"/>
                  </a:lnTo>
                  <a:lnTo>
                    <a:pt x="532" y="152"/>
                  </a:lnTo>
                  <a:lnTo>
                    <a:pt x="532" y="174"/>
                  </a:lnTo>
                  <a:lnTo>
                    <a:pt x="532" y="195"/>
                  </a:lnTo>
                  <a:lnTo>
                    <a:pt x="532" y="195"/>
                  </a:lnTo>
                  <a:lnTo>
                    <a:pt x="532" y="217"/>
                  </a:lnTo>
                  <a:lnTo>
                    <a:pt x="532" y="228"/>
                  </a:lnTo>
                  <a:lnTo>
                    <a:pt x="532" y="239"/>
                  </a:lnTo>
                  <a:lnTo>
                    <a:pt x="522" y="250"/>
                  </a:lnTo>
                  <a:lnTo>
                    <a:pt x="522" y="261"/>
                  </a:lnTo>
                  <a:lnTo>
                    <a:pt x="522" y="282"/>
                  </a:lnTo>
                  <a:lnTo>
                    <a:pt x="511" y="293"/>
                  </a:lnTo>
                  <a:lnTo>
                    <a:pt x="511" y="304"/>
                  </a:lnTo>
                  <a:lnTo>
                    <a:pt x="522" y="315"/>
                  </a:lnTo>
                  <a:lnTo>
                    <a:pt x="522" y="315"/>
                  </a:lnTo>
                  <a:lnTo>
                    <a:pt x="522" y="326"/>
                  </a:lnTo>
                  <a:lnTo>
                    <a:pt x="532" y="337"/>
                  </a:lnTo>
                  <a:lnTo>
                    <a:pt x="532" y="337"/>
                  </a:lnTo>
                  <a:lnTo>
                    <a:pt x="544" y="348"/>
                  </a:lnTo>
                  <a:lnTo>
                    <a:pt x="554" y="359"/>
                  </a:lnTo>
                  <a:lnTo>
                    <a:pt x="565" y="369"/>
                  </a:lnTo>
                  <a:lnTo>
                    <a:pt x="565" y="380"/>
                  </a:lnTo>
                  <a:lnTo>
                    <a:pt x="576" y="380"/>
                  </a:lnTo>
                  <a:lnTo>
                    <a:pt x="587" y="380"/>
                  </a:lnTo>
                  <a:lnTo>
                    <a:pt x="598" y="380"/>
                  </a:lnTo>
                  <a:lnTo>
                    <a:pt x="598" y="380"/>
                  </a:lnTo>
                  <a:lnTo>
                    <a:pt x="609" y="380"/>
                  </a:lnTo>
                  <a:lnTo>
                    <a:pt x="609" y="369"/>
                  </a:lnTo>
                  <a:lnTo>
                    <a:pt x="598" y="369"/>
                  </a:lnTo>
                  <a:lnTo>
                    <a:pt x="609" y="369"/>
                  </a:lnTo>
                  <a:lnTo>
                    <a:pt x="609" y="359"/>
                  </a:lnTo>
                  <a:lnTo>
                    <a:pt x="620" y="359"/>
                  </a:lnTo>
                  <a:lnTo>
                    <a:pt x="620" y="359"/>
                  </a:lnTo>
                  <a:lnTo>
                    <a:pt x="630" y="359"/>
                  </a:lnTo>
                  <a:lnTo>
                    <a:pt x="630" y="369"/>
                  </a:lnTo>
                  <a:lnTo>
                    <a:pt x="630" y="391"/>
                  </a:lnTo>
                  <a:lnTo>
                    <a:pt x="630" y="402"/>
                  </a:lnTo>
                  <a:lnTo>
                    <a:pt x="630" y="424"/>
                  </a:lnTo>
                  <a:lnTo>
                    <a:pt x="630" y="435"/>
                  </a:lnTo>
                  <a:lnTo>
                    <a:pt x="630" y="456"/>
                  </a:lnTo>
                  <a:lnTo>
                    <a:pt x="630" y="467"/>
                  </a:lnTo>
                  <a:lnTo>
                    <a:pt x="630" y="467"/>
                  </a:lnTo>
                  <a:lnTo>
                    <a:pt x="620" y="478"/>
                  </a:lnTo>
                  <a:lnTo>
                    <a:pt x="620" y="478"/>
                  </a:lnTo>
                  <a:lnTo>
                    <a:pt x="609" y="478"/>
                  </a:lnTo>
                  <a:lnTo>
                    <a:pt x="609" y="467"/>
                  </a:lnTo>
                  <a:lnTo>
                    <a:pt x="609" y="467"/>
                  </a:lnTo>
                  <a:lnTo>
                    <a:pt x="609" y="456"/>
                  </a:lnTo>
                  <a:lnTo>
                    <a:pt x="609" y="456"/>
                  </a:lnTo>
                  <a:lnTo>
                    <a:pt x="598" y="456"/>
                  </a:lnTo>
                  <a:lnTo>
                    <a:pt x="587" y="467"/>
                  </a:lnTo>
                  <a:lnTo>
                    <a:pt x="587" y="467"/>
                  </a:lnTo>
                  <a:lnTo>
                    <a:pt x="576" y="467"/>
                  </a:lnTo>
                  <a:lnTo>
                    <a:pt x="565" y="467"/>
                  </a:lnTo>
                  <a:lnTo>
                    <a:pt x="565" y="467"/>
                  </a:lnTo>
                  <a:lnTo>
                    <a:pt x="554" y="467"/>
                  </a:lnTo>
                  <a:lnTo>
                    <a:pt x="554" y="456"/>
                  </a:lnTo>
                  <a:lnTo>
                    <a:pt x="554" y="446"/>
                  </a:lnTo>
                  <a:lnTo>
                    <a:pt x="544" y="435"/>
                  </a:lnTo>
                  <a:lnTo>
                    <a:pt x="544" y="435"/>
                  </a:lnTo>
                  <a:lnTo>
                    <a:pt x="532" y="424"/>
                  </a:lnTo>
                  <a:lnTo>
                    <a:pt x="532" y="424"/>
                  </a:lnTo>
                  <a:lnTo>
                    <a:pt x="522" y="424"/>
                  </a:lnTo>
                  <a:lnTo>
                    <a:pt x="522" y="413"/>
                  </a:lnTo>
                  <a:lnTo>
                    <a:pt x="522" y="402"/>
                  </a:lnTo>
                  <a:lnTo>
                    <a:pt x="522" y="402"/>
                  </a:lnTo>
                  <a:lnTo>
                    <a:pt x="511" y="391"/>
                  </a:lnTo>
                  <a:lnTo>
                    <a:pt x="511" y="391"/>
                  </a:lnTo>
                  <a:lnTo>
                    <a:pt x="500" y="380"/>
                  </a:lnTo>
                  <a:lnTo>
                    <a:pt x="489" y="380"/>
                  </a:lnTo>
                  <a:lnTo>
                    <a:pt x="467" y="369"/>
                  </a:lnTo>
                  <a:lnTo>
                    <a:pt x="467" y="369"/>
                  </a:lnTo>
                  <a:lnTo>
                    <a:pt x="457" y="369"/>
                  </a:lnTo>
                  <a:lnTo>
                    <a:pt x="446" y="369"/>
                  </a:lnTo>
                  <a:lnTo>
                    <a:pt x="446" y="359"/>
                  </a:lnTo>
                  <a:lnTo>
                    <a:pt x="446" y="348"/>
                  </a:lnTo>
                  <a:lnTo>
                    <a:pt x="435" y="337"/>
                  </a:lnTo>
                  <a:lnTo>
                    <a:pt x="424" y="326"/>
                  </a:lnTo>
                  <a:lnTo>
                    <a:pt x="424" y="304"/>
                  </a:lnTo>
                  <a:lnTo>
                    <a:pt x="413" y="304"/>
                  </a:lnTo>
                  <a:lnTo>
                    <a:pt x="413" y="304"/>
                  </a:lnTo>
                  <a:lnTo>
                    <a:pt x="413" y="315"/>
                  </a:lnTo>
                  <a:lnTo>
                    <a:pt x="402" y="315"/>
                  </a:lnTo>
                  <a:lnTo>
                    <a:pt x="402" y="326"/>
                  </a:lnTo>
                  <a:lnTo>
                    <a:pt x="402" y="337"/>
                  </a:lnTo>
                  <a:lnTo>
                    <a:pt x="402" y="337"/>
                  </a:lnTo>
                  <a:lnTo>
                    <a:pt x="391" y="337"/>
                  </a:lnTo>
                  <a:lnTo>
                    <a:pt x="391" y="337"/>
                  </a:lnTo>
                  <a:lnTo>
                    <a:pt x="380" y="348"/>
                  </a:lnTo>
                  <a:lnTo>
                    <a:pt x="370" y="348"/>
                  </a:lnTo>
                  <a:lnTo>
                    <a:pt x="359" y="337"/>
                  </a:lnTo>
                  <a:lnTo>
                    <a:pt x="348" y="337"/>
                  </a:lnTo>
                  <a:lnTo>
                    <a:pt x="337" y="337"/>
                  </a:lnTo>
                  <a:lnTo>
                    <a:pt x="326" y="337"/>
                  </a:lnTo>
                  <a:lnTo>
                    <a:pt x="315" y="337"/>
                  </a:lnTo>
                  <a:lnTo>
                    <a:pt x="315" y="326"/>
                  </a:lnTo>
                  <a:lnTo>
                    <a:pt x="293" y="326"/>
                  </a:lnTo>
                  <a:lnTo>
                    <a:pt x="283" y="326"/>
                  </a:lnTo>
                  <a:lnTo>
                    <a:pt x="283" y="315"/>
                  </a:lnTo>
                  <a:lnTo>
                    <a:pt x="283" y="315"/>
                  </a:lnTo>
                  <a:lnTo>
                    <a:pt x="272" y="315"/>
                  </a:lnTo>
                  <a:lnTo>
                    <a:pt x="272" y="304"/>
                  </a:lnTo>
                  <a:lnTo>
                    <a:pt x="272" y="293"/>
                  </a:lnTo>
                  <a:lnTo>
                    <a:pt x="272" y="282"/>
                  </a:lnTo>
                  <a:lnTo>
                    <a:pt x="272" y="272"/>
                  </a:lnTo>
                  <a:lnTo>
                    <a:pt x="272" y="272"/>
                  </a:lnTo>
                  <a:lnTo>
                    <a:pt x="261" y="272"/>
                  </a:lnTo>
                  <a:lnTo>
                    <a:pt x="261" y="272"/>
                  </a:lnTo>
                  <a:lnTo>
                    <a:pt x="250" y="282"/>
                  </a:lnTo>
                  <a:lnTo>
                    <a:pt x="239" y="282"/>
                  </a:lnTo>
                  <a:lnTo>
                    <a:pt x="228" y="282"/>
                  </a:lnTo>
                  <a:lnTo>
                    <a:pt x="228" y="282"/>
                  </a:lnTo>
                  <a:lnTo>
                    <a:pt x="217" y="282"/>
                  </a:lnTo>
                  <a:lnTo>
                    <a:pt x="206" y="293"/>
                  </a:lnTo>
                  <a:lnTo>
                    <a:pt x="206" y="293"/>
                  </a:lnTo>
                  <a:lnTo>
                    <a:pt x="196" y="293"/>
                  </a:lnTo>
                  <a:lnTo>
                    <a:pt x="196" y="293"/>
                  </a:lnTo>
                  <a:lnTo>
                    <a:pt x="196" y="282"/>
                  </a:lnTo>
                  <a:lnTo>
                    <a:pt x="196" y="282"/>
                  </a:lnTo>
                  <a:lnTo>
                    <a:pt x="196" y="272"/>
                  </a:lnTo>
                  <a:lnTo>
                    <a:pt x="196" y="261"/>
                  </a:lnTo>
                  <a:lnTo>
                    <a:pt x="185" y="261"/>
                  </a:lnTo>
                  <a:lnTo>
                    <a:pt x="174" y="261"/>
                  </a:lnTo>
                  <a:lnTo>
                    <a:pt x="174" y="250"/>
                  </a:lnTo>
                  <a:lnTo>
                    <a:pt x="174" y="250"/>
                  </a:lnTo>
                  <a:lnTo>
                    <a:pt x="163" y="239"/>
                  </a:lnTo>
                  <a:lnTo>
                    <a:pt x="163" y="239"/>
                  </a:lnTo>
                  <a:lnTo>
                    <a:pt x="163" y="250"/>
                  </a:lnTo>
                  <a:lnTo>
                    <a:pt x="163" y="272"/>
                  </a:lnTo>
                  <a:lnTo>
                    <a:pt x="163" y="282"/>
                  </a:lnTo>
                  <a:lnTo>
                    <a:pt x="174" y="293"/>
                  </a:lnTo>
                  <a:lnTo>
                    <a:pt x="174" y="293"/>
                  </a:lnTo>
                  <a:lnTo>
                    <a:pt x="163" y="293"/>
                  </a:lnTo>
                  <a:lnTo>
                    <a:pt x="163" y="304"/>
                  </a:lnTo>
                  <a:lnTo>
                    <a:pt x="163" y="304"/>
                  </a:lnTo>
                  <a:lnTo>
                    <a:pt x="163" y="315"/>
                  </a:lnTo>
                  <a:lnTo>
                    <a:pt x="163" y="315"/>
                  </a:lnTo>
                  <a:lnTo>
                    <a:pt x="163" y="337"/>
                  </a:lnTo>
                  <a:lnTo>
                    <a:pt x="163" y="348"/>
                  </a:lnTo>
                  <a:lnTo>
                    <a:pt x="163" y="359"/>
                  </a:lnTo>
                  <a:lnTo>
                    <a:pt x="163" y="380"/>
                  </a:lnTo>
                  <a:lnTo>
                    <a:pt x="163" y="380"/>
                  </a:lnTo>
                  <a:lnTo>
                    <a:pt x="163" y="391"/>
                  </a:lnTo>
                  <a:lnTo>
                    <a:pt x="152" y="402"/>
                  </a:lnTo>
                  <a:lnTo>
                    <a:pt x="152" y="413"/>
                  </a:lnTo>
                  <a:lnTo>
                    <a:pt x="152" y="413"/>
                  </a:lnTo>
                  <a:lnTo>
                    <a:pt x="163" y="435"/>
                  </a:lnTo>
                  <a:lnTo>
                    <a:pt x="163" y="435"/>
                  </a:lnTo>
                  <a:lnTo>
                    <a:pt x="152" y="435"/>
                  </a:lnTo>
                  <a:lnTo>
                    <a:pt x="152" y="435"/>
                  </a:lnTo>
                  <a:lnTo>
                    <a:pt x="0" y="435"/>
                  </a:lnTo>
                  <a:lnTo>
                    <a:pt x="0" y="446"/>
                  </a:lnTo>
                  <a:lnTo>
                    <a:pt x="0" y="478"/>
                  </a:lnTo>
                  <a:lnTo>
                    <a:pt x="0" y="511"/>
                  </a:lnTo>
                  <a:lnTo>
                    <a:pt x="0" y="543"/>
                  </a:lnTo>
                  <a:lnTo>
                    <a:pt x="0" y="565"/>
                  </a:lnTo>
                  <a:lnTo>
                    <a:pt x="0" y="598"/>
                  </a:lnTo>
                  <a:lnTo>
                    <a:pt x="0" y="630"/>
                  </a:lnTo>
                  <a:lnTo>
                    <a:pt x="0" y="652"/>
                  </a:lnTo>
                  <a:lnTo>
                    <a:pt x="0" y="685"/>
                  </a:lnTo>
                  <a:lnTo>
                    <a:pt x="0" y="706"/>
                  </a:lnTo>
                  <a:lnTo>
                    <a:pt x="0" y="728"/>
                  </a:lnTo>
                  <a:lnTo>
                    <a:pt x="11" y="761"/>
                  </a:lnTo>
                  <a:lnTo>
                    <a:pt x="11" y="772"/>
                  </a:lnTo>
                  <a:lnTo>
                    <a:pt x="22" y="772"/>
                  </a:lnTo>
                  <a:lnTo>
                    <a:pt x="32" y="783"/>
                  </a:lnTo>
                  <a:lnTo>
                    <a:pt x="43" y="793"/>
                  </a:lnTo>
                  <a:lnTo>
                    <a:pt x="54" y="804"/>
                  </a:lnTo>
                  <a:lnTo>
                    <a:pt x="76" y="826"/>
                  </a:lnTo>
                  <a:lnTo>
                    <a:pt x="87" y="848"/>
                  </a:lnTo>
                  <a:lnTo>
                    <a:pt x="109" y="859"/>
                  </a:lnTo>
                  <a:lnTo>
                    <a:pt x="119" y="859"/>
                  </a:lnTo>
                  <a:lnTo>
                    <a:pt x="141" y="848"/>
                  </a:lnTo>
                  <a:lnTo>
                    <a:pt x="163" y="848"/>
                  </a:lnTo>
                  <a:lnTo>
                    <a:pt x="174" y="848"/>
                  </a:lnTo>
                  <a:lnTo>
                    <a:pt x="174" y="848"/>
                  </a:lnTo>
                  <a:lnTo>
                    <a:pt x="217" y="848"/>
                  </a:lnTo>
                  <a:lnTo>
                    <a:pt x="228" y="848"/>
                  </a:lnTo>
                  <a:lnTo>
                    <a:pt x="239" y="848"/>
                  </a:lnTo>
                  <a:lnTo>
                    <a:pt x="239" y="859"/>
                  </a:lnTo>
                  <a:lnTo>
                    <a:pt x="261" y="870"/>
                  </a:lnTo>
                  <a:lnTo>
                    <a:pt x="272" y="880"/>
                  </a:lnTo>
                  <a:lnTo>
                    <a:pt x="283" y="880"/>
                  </a:lnTo>
                  <a:lnTo>
                    <a:pt x="283" y="880"/>
                  </a:lnTo>
                  <a:lnTo>
                    <a:pt x="293" y="880"/>
                  </a:lnTo>
                  <a:lnTo>
                    <a:pt x="304" y="891"/>
                  </a:lnTo>
                  <a:lnTo>
                    <a:pt x="315" y="891"/>
                  </a:lnTo>
                  <a:lnTo>
                    <a:pt x="326" y="880"/>
                  </a:lnTo>
                  <a:lnTo>
                    <a:pt x="337" y="880"/>
                  </a:lnTo>
                  <a:lnTo>
                    <a:pt x="359" y="891"/>
                  </a:lnTo>
                  <a:lnTo>
                    <a:pt x="380" y="891"/>
                  </a:lnTo>
                  <a:lnTo>
                    <a:pt x="391" y="891"/>
                  </a:lnTo>
                  <a:lnTo>
                    <a:pt x="413" y="870"/>
                  </a:lnTo>
                  <a:lnTo>
                    <a:pt x="435" y="848"/>
                  </a:lnTo>
                  <a:lnTo>
                    <a:pt x="446" y="826"/>
                  </a:lnTo>
                  <a:lnTo>
                    <a:pt x="457" y="804"/>
                  </a:lnTo>
                  <a:lnTo>
                    <a:pt x="467" y="793"/>
                  </a:lnTo>
                  <a:lnTo>
                    <a:pt x="489" y="783"/>
                  </a:lnTo>
                  <a:lnTo>
                    <a:pt x="511" y="772"/>
                  </a:lnTo>
                  <a:lnTo>
                    <a:pt x="532" y="761"/>
                  </a:lnTo>
                  <a:lnTo>
                    <a:pt x="532" y="761"/>
                  </a:lnTo>
                  <a:lnTo>
                    <a:pt x="544" y="750"/>
                  </a:lnTo>
                  <a:lnTo>
                    <a:pt x="544" y="739"/>
                  </a:lnTo>
                  <a:lnTo>
                    <a:pt x="544" y="717"/>
                  </a:lnTo>
                  <a:lnTo>
                    <a:pt x="544" y="717"/>
                  </a:lnTo>
                  <a:lnTo>
                    <a:pt x="554" y="706"/>
                  </a:lnTo>
                  <a:lnTo>
                    <a:pt x="554" y="706"/>
                  </a:lnTo>
                  <a:lnTo>
                    <a:pt x="565" y="696"/>
                  </a:lnTo>
                  <a:lnTo>
                    <a:pt x="576" y="685"/>
                  </a:lnTo>
                  <a:lnTo>
                    <a:pt x="598" y="685"/>
                  </a:lnTo>
                  <a:lnTo>
                    <a:pt x="620" y="674"/>
                  </a:lnTo>
                  <a:lnTo>
                    <a:pt x="641" y="674"/>
                  </a:lnTo>
                  <a:lnTo>
                    <a:pt x="652" y="674"/>
                  </a:lnTo>
                  <a:lnTo>
                    <a:pt x="663" y="674"/>
                  </a:lnTo>
                  <a:lnTo>
                    <a:pt x="663" y="663"/>
                  </a:lnTo>
                  <a:lnTo>
                    <a:pt x="663" y="652"/>
                  </a:lnTo>
                  <a:lnTo>
                    <a:pt x="663" y="641"/>
                  </a:lnTo>
                  <a:lnTo>
                    <a:pt x="663" y="630"/>
                  </a:lnTo>
                  <a:lnTo>
                    <a:pt x="652" y="619"/>
                  </a:lnTo>
                  <a:lnTo>
                    <a:pt x="652" y="619"/>
                  </a:lnTo>
                  <a:lnTo>
                    <a:pt x="652" y="619"/>
                  </a:lnTo>
                  <a:lnTo>
                    <a:pt x="674" y="609"/>
                  </a:lnTo>
                  <a:lnTo>
                    <a:pt x="685" y="609"/>
                  </a:lnTo>
                  <a:lnTo>
                    <a:pt x="696" y="598"/>
                  </a:lnTo>
                  <a:lnTo>
                    <a:pt x="707" y="598"/>
                  </a:lnTo>
                  <a:lnTo>
                    <a:pt x="728" y="587"/>
                  </a:lnTo>
                  <a:lnTo>
                    <a:pt x="750" y="587"/>
                  </a:lnTo>
                  <a:lnTo>
                    <a:pt x="761" y="576"/>
                  </a:lnTo>
                  <a:lnTo>
                    <a:pt x="772" y="576"/>
                  </a:lnTo>
                  <a:lnTo>
                    <a:pt x="772" y="576"/>
                  </a:lnTo>
                  <a:lnTo>
                    <a:pt x="794" y="565"/>
                  </a:lnTo>
                  <a:lnTo>
                    <a:pt x="804" y="565"/>
                  </a:lnTo>
                  <a:lnTo>
                    <a:pt x="815" y="554"/>
                  </a:lnTo>
                  <a:lnTo>
                    <a:pt x="815" y="554"/>
                  </a:lnTo>
                  <a:lnTo>
                    <a:pt x="848" y="543"/>
                  </a:lnTo>
                  <a:lnTo>
                    <a:pt x="870" y="543"/>
                  </a:lnTo>
                  <a:lnTo>
                    <a:pt x="880" y="532"/>
                  </a:lnTo>
                  <a:lnTo>
                    <a:pt x="891" y="532"/>
                  </a:lnTo>
                  <a:lnTo>
                    <a:pt x="891" y="522"/>
                  </a:lnTo>
                  <a:lnTo>
                    <a:pt x="891" y="522"/>
                  </a:lnTo>
                  <a:lnTo>
                    <a:pt x="880" y="532"/>
                  </a:lnTo>
                  <a:lnTo>
                    <a:pt x="880" y="532"/>
                  </a:lnTo>
                  <a:lnTo>
                    <a:pt x="880" y="532"/>
                  </a:lnTo>
                  <a:lnTo>
                    <a:pt x="880" y="532"/>
                  </a:lnTo>
                  <a:lnTo>
                    <a:pt x="880" y="522"/>
                  </a:lnTo>
                  <a:lnTo>
                    <a:pt x="870" y="522"/>
                  </a:lnTo>
                  <a:lnTo>
                    <a:pt x="870" y="511"/>
                  </a:lnTo>
                  <a:lnTo>
                    <a:pt x="870" y="511"/>
                  </a:lnTo>
                  <a:lnTo>
                    <a:pt x="859" y="511"/>
                  </a:lnTo>
                  <a:lnTo>
                    <a:pt x="859" y="500"/>
                  </a:lnTo>
                  <a:lnTo>
                    <a:pt x="870" y="500"/>
                  </a:lnTo>
                  <a:lnTo>
                    <a:pt x="859" y="500"/>
                  </a:lnTo>
                  <a:lnTo>
                    <a:pt x="859" y="500"/>
                  </a:lnTo>
                  <a:lnTo>
                    <a:pt x="859" y="489"/>
                  </a:lnTo>
                  <a:lnTo>
                    <a:pt x="859" y="489"/>
                  </a:lnTo>
                  <a:lnTo>
                    <a:pt x="859" y="489"/>
                  </a:lnTo>
                  <a:lnTo>
                    <a:pt x="870" y="478"/>
                  </a:lnTo>
                  <a:lnTo>
                    <a:pt x="870" y="478"/>
                  </a:lnTo>
                  <a:lnTo>
                    <a:pt x="870" y="467"/>
                  </a:lnTo>
                  <a:lnTo>
                    <a:pt x="880" y="456"/>
                  </a:lnTo>
                  <a:lnTo>
                    <a:pt x="880" y="456"/>
                  </a:lnTo>
                  <a:lnTo>
                    <a:pt x="880" y="446"/>
                  </a:lnTo>
                  <a:lnTo>
                    <a:pt x="880" y="446"/>
                  </a:lnTo>
                  <a:lnTo>
                    <a:pt x="880" y="435"/>
                  </a:lnTo>
                  <a:lnTo>
                    <a:pt x="880" y="424"/>
                  </a:lnTo>
                  <a:lnTo>
                    <a:pt x="880" y="424"/>
                  </a:lnTo>
                  <a:lnTo>
                    <a:pt x="880" y="424"/>
                  </a:lnTo>
                  <a:lnTo>
                    <a:pt x="880" y="413"/>
                  </a:lnTo>
                  <a:lnTo>
                    <a:pt x="880" y="402"/>
                  </a:lnTo>
                  <a:lnTo>
                    <a:pt x="902" y="391"/>
                  </a:lnTo>
                  <a:lnTo>
                    <a:pt x="913" y="391"/>
                  </a:lnTo>
                  <a:lnTo>
                    <a:pt x="913" y="391"/>
                  </a:lnTo>
                  <a:lnTo>
                    <a:pt x="924" y="380"/>
                  </a:lnTo>
                  <a:lnTo>
                    <a:pt x="924" y="380"/>
                  </a:lnTo>
                  <a:lnTo>
                    <a:pt x="924" y="380"/>
                  </a:lnTo>
                  <a:lnTo>
                    <a:pt x="913" y="380"/>
                  </a:lnTo>
                  <a:lnTo>
                    <a:pt x="913" y="369"/>
                  </a:lnTo>
                  <a:lnTo>
                    <a:pt x="902" y="359"/>
                  </a:lnTo>
                  <a:lnTo>
                    <a:pt x="902" y="337"/>
                  </a:lnTo>
                  <a:lnTo>
                    <a:pt x="913" y="326"/>
                  </a:lnTo>
                  <a:lnTo>
                    <a:pt x="913" y="315"/>
                  </a:lnTo>
                  <a:lnTo>
                    <a:pt x="902" y="315"/>
                  </a:lnTo>
                  <a:lnTo>
                    <a:pt x="902" y="304"/>
                  </a:lnTo>
                  <a:lnTo>
                    <a:pt x="902" y="304"/>
                  </a:lnTo>
                  <a:lnTo>
                    <a:pt x="902" y="293"/>
                  </a:lnTo>
                  <a:lnTo>
                    <a:pt x="902" y="293"/>
                  </a:lnTo>
                  <a:lnTo>
                    <a:pt x="913" y="282"/>
                  </a:lnTo>
                  <a:lnTo>
                    <a:pt x="913" y="272"/>
                  </a:lnTo>
                  <a:lnTo>
                    <a:pt x="913" y="261"/>
                  </a:lnTo>
                  <a:lnTo>
                    <a:pt x="913" y="250"/>
                  </a:lnTo>
                  <a:lnTo>
                    <a:pt x="902" y="250"/>
                  </a:lnTo>
                  <a:lnTo>
                    <a:pt x="902" y="250"/>
                  </a:lnTo>
                  <a:lnTo>
                    <a:pt x="913" y="239"/>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1" name="Freeform 4">
              <a:extLst>
                <a:ext uri="{FF2B5EF4-FFF2-40B4-BE49-F238E27FC236}">
                  <a16:creationId xmlns:a16="http://schemas.microsoft.com/office/drawing/2014/main" id="{EB36CA12-1D78-CC4B-BCCC-DA9E025A943F}"/>
                </a:ext>
              </a:extLst>
            </p:cNvPr>
            <p:cNvSpPr>
              <a:spLocks noChangeArrowheads="1"/>
            </p:cNvSpPr>
            <p:nvPr/>
          </p:nvSpPr>
          <p:spPr bwMode="auto">
            <a:xfrm>
              <a:off x="6621794" y="2199585"/>
              <a:ext cx="483036" cy="436589"/>
            </a:xfrm>
            <a:custGeom>
              <a:avLst/>
              <a:gdLst>
                <a:gd name="T0" fmla="*/ 337 w 686"/>
                <a:gd name="T1" fmla="*/ 0 h 620"/>
                <a:gd name="T2" fmla="*/ 326 w 686"/>
                <a:gd name="T3" fmla="*/ 21 h 620"/>
                <a:gd name="T4" fmla="*/ 304 w 686"/>
                <a:gd name="T5" fmla="*/ 65 h 620"/>
                <a:gd name="T6" fmla="*/ 293 w 686"/>
                <a:gd name="T7" fmla="*/ 87 h 620"/>
                <a:gd name="T8" fmla="*/ 250 w 686"/>
                <a:gd name="T9" fmla="*/ 108 h 620"/>
                <a:gd name="T10" fmla="*/ 228 w 686"/>
                <a:gd name="T11" fmla="*/ 130 h 620"/>
                <a:gd name="T12" fmla="*/ 217 w 686"/>
                <a:gd name="T13" fmla="*/ 152 h 620"/>
                <a:gd name="T14" fmla="*/ 206 w 686"/>
                <a:gd name="T15" fmla="*/ 195 h 620"/>
                <a:gd name="T16" fmla="*/ 195 w 686"/>
                <a:gd name="T17" fmla="*/ 217 h 620"/>
                <a:gd name="T18" fmla="*/ 185 w 686"/>
                <a:gd name="T19" fmla="*/ 272 h 620"/>
                <a:gd name="T20" fmla="*/ 163 w 686"/>
                <a:gd name="T21" fmla="*/ 293 h 620"/>
                <a:gd name="T22" fmla="*/ 119 w 686"/>
                <a:gd name="T23" fmla="*/ 337 h 620"/>
                <a:gd name="T24" fmla="*/ 98 w 686"/>
                <a:gd name="T25" fmla="*/ 358 h 620"/>
                <a:gd name="T26" fmla="*/ 108 w 686"/>
                <a:gd name="T27" fmla="*/ 358 h 620"/>
                <a:gd name="T28" fmla="*/ 108 w 686"/>
                <a:gd name="T29" fmla="*/ 348 h 620"/>
                <a:gd name="T30" fmla="*/ 108 w 686"/>
                <a:gd name="T31" fmla="*/ 358 h 620"/>
                <a:gd name="T32" fmla="*/ 98 w 686"/>
                <a:gd name="T33" fmla="*/ 380 h 620"/>
                <a:gd name="T34" fmla="*/ 76 w 686"/>
                <a:gd name="T35" fmla="*/ 413 h 620"/>
                <a:gd name="T36" fmla="*/ 76 w 686"/>
                <a:gd name="T37" fmla="*/ 424 h 620"/>
                <a:gd name="T38" fmla="*/ 65 w 686"/>
                <a:gd name="T39" fmla="*/ 456 h 620"/>
                <a:gd name="T40" fmla="*/ 32 w 686"/>
                <a:gd name="T41" fmla="*/ 489 h 620"/>
                <a:gd name="T42" fmla="*/ 11 w 686"/>
                <a:gd name="T43" fmla="*/ 522 h 620"/>
                <a:gd name="T44" fmla="*/ 11 w 686"/>
                <a:gd name="T45" fmla="*/ 565 h 620"/>
                <a:gd name="T46" fmla="*/ 0 w 686"/>
                <a:gd name="T47" fmla="*/ 619 h 620"/>
                <a:gd name="T48" fmla="*/ 0 w 686"/>
                <a:gd name="T49" fmla="*/ 609 h 620"/>
                <a:gd name="T50" fmla="*/ 11 w 686"/>
                <a:gd name="T51" fmla="*/ 576 h 620"/>
                <a:gd name="T52" fmla="*/ 43 w 686"/>
                <a:gd name="T53" fmla="*/ 576 h 620"/>
                <a:gd name="T54" fmla="*/ 76 w 686"/>
                <a:gd name="T55" fmla="*/ 576 h 620"/>
                <a:gd name="T56" fmla="*/ 108 w 686"/>
                <a:gd name="T57" fmla="*/ 576 h 620"/>
                <a:gd name="T58" fmla="*/ 152 w 686"/>
                <a:gd name="T59" fmla="*/ 576 h 620"/>
                <a:gd name="T60" fmla="*/ 185 w 686"/>
                <a:gd name="T61" fmla="*/ 576 h 620"/>
                <a:gd name="T62" fmla="*/ 217 w 686"/>
                <a:gd name="T63" fmla="*/ 576 h 620"/>
                <a:gd name="T64" fmla="*/ 261 w 686"/>
                <a:gd name="T65" fmla="*/ 576 h 620"/>
                <a:gd name="T66" fmla="*/ 293 w 686"/>
                <a:gd name="T67" fmla="*/ 576 h 620"/>
                <a:gd name="T68" fmla="*/ 326 w 686"/>
                <a:gd name="T69" fmla="*/ 576 h 620"/>
                <a:gd name="T70" fmla="*/ 326 w 686"/>
                <a:gd name="T71" fmla="*/ 554 h 620"/>
                <a:gd name="T72" fmla="*/ 326 w 686"/>
                <a:gd name="T73" fmla="*/ 522 h 620"/>
                <a:gd name="T74" fmla="*/ 315 w 686"/>
                <a:gd name="T75" fmla="*/ 500 h 620"/>
                <a:gd name="T76" fmla="*/ 315 w 686"/>
                <a:gd name="T77" fmla="*/ 478 h 620"/>
                <a:gd name="T78" fmla="*/ 315 w 686"/>
                <a:gd name="T79" fmla="*/ 467 h 620"/>
                <a:gd name="T80" fmla="*/ 315 w 686"/>
                <a:gd name="T81" fmla="*/ 445 h 620"/>
                <a:gd name="T82" fmla="*/ 315 w 686"/>
                <a:gd name="T83" fmla="*/ 435 h 620"/>
                <a:gd name="T84" fmla="*/ 337 w 686"/>
                <a:gd name="T85" fmla="*/ 413 h 620"/>
                <a:gd name="T86" fmla="*/ 359 w 686"/>
                <a:gd name="T87" fmla="*/ 402 h 620"/>
                <a:gd name="T88" fmla="*/ 380 w 686"/>
                <a:gd name="T89" fmla="*/ 391 h 620"/>
                <a:gd name="T90" fmla="*/ 402 w 686"/>
                <a:gd name="T91" fmla="*/ 380 h 620"/>
                <a:gd name="T92" fmla="*/ 413 w 686"/>
                <a:gd name="T93" fmla="*/ 369 h 620"/>
                <a:gd name="T94" fmla="*/ 413 w 686"/>
                <a:gd name="T95" fmla="*/ 348 h 620"/>
                <a:gd name="T96" fmla="*/ 413 w 686"/>
                <a:gd name="T97" fmla="*/ 326 h 620"/>
                <a:gd name="T98" fmla="*/ 413 w 686"/>
                <a:gd name="T99" fmla="*/ 293 h 620"/>
                <a:gd name="T100" fmla="*/ 413 w 686"/>
                <a:gd name="T101" fmla="*/ 272 h 620"/>
                <a:gd name="T102" fmla="*/ 413 w 686"/>
                <a:gd name="T103" fmla="*/ 250 h 620"/>
                <a:gd name="T104" fmla="*/ 413 w 686"/>
                <a:gd name="T105" fmla="*/ 228 h 620"/>
                <a:gd name="T106" fmla="*/ 413 w 686"/>
                <a:gd name="T107" fmla="*/ 195 h 620"/>
                <a:gd name="T108" fmla="*/ 413 w 686"/>
                <a:gd name="T109" fmla="*/ 174 h 620"/>
                <a:gd name="T110" fmla="*/ 413 w 686"/>
                <a:gd name="T111" fmla="*/ 152 h 620"/>
                <a:gd name="T112" fmla="*/ 489 w 686"/>
                <a:gd name="T113" fmla="*/ 152 h 620"/>
                <a:gd name="T114" fmla="*/ 608 w 686"/>
                <a:gd name="T115" fmla="*/ 152 h 620"/>
                <a:gd name="T116" fmla="*/ 674 w 686"/>
                <a:gd name="T117" fmla="*/ 141 h 620"/>
                <a:gd name="T118" fmla="*/ 685 w 686"/>
                <a:gd name="T119" fmla="*/ 108 h 620"/>
                <a:gd name="T120" fmla="*/ 685 w 686"/>
                <a:gd name="T121" fmla="*/ 65 h 620"/>
                <a:gd name="T122" fmla="*/ 685 w 686"/>
                <a:gd name="T123" fmla="*/ 32 h 620"/>
                <a:gd name="T124" fmla="*/ 685 w 686"/>
                <a:gd name="T12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6" h="620">
                  <a:moveTo>
                    <a:pt x="337" y="0"/>
                  </a:moveTo>
                  <a:lnTo>
                    <a:pt x="337" y="0"/>
                  </a:lnTo>
                  <a:lnTo>
                    <a:pt x="337" y="0"/>
                  </a:lnTo>
                  <a:lnTo>
                    <a:pt x="326" y="21"/>
                  </a:lnTo>
                  <a:lnTo>
                    <a:pt x="315" y="43"/>
                  </a:lnTo>
                  <a:lnTo>
                    <a:pt x="304" y="65"/>
                  </a:lnTo>
                  <a:lnTo>
                    <a:pt x="304" y="87"/>
                  </a:lnTo>
                  <a:lnTo>
                    <a:pt x="293" y="87"/>
                  </a:lnTo>
                  <a:lnTo>
                    <a:pt x="272" y="108"/>
                  </a:lnTo>
                  <a:lnTo>
                    <a:pt x="250" y="108"/>
                  </a:lnTo>
                  <a:lnTo>
                    <a:pt x="239" y="119"/>
                  </a:lnTo>
                  <a:lnTo>
                    <a:pt x="228" y="130"/>
                  </a:lnTo>
                  <a:lnTo>
                    <a:pt x="228" y="130"/>
                  </a:lnTo>
                  <a:lnTo>
                    <a:pt x="217" y="152"/>
                  </a:lnTo>
                  <a:lnTo>
                    <a:pt x="217" y="163"/>
                  </a:lnTo>
                  <a:lnTo>
                    <a:pt x="206" y="195"/>
                  </a:lnTo>
                  <a:lnTo>
                    <a:pt x="195" y="206"/>
                  </a:lnTo>
                  <a:lnTo>
                    <a:pt x="195" y="217"/>
                  </a:lnTo>
                  <a:lnTo>
                    <a:pt x="195" y="250"/>
                  </a:lnTo>
                  <a:lnTo>
                    <a:pt x="185" y="272"/>
                  </a:lnTo>
                  <a:lnTo>
                    <a:pt x="174" y="282"/>
                  </a:lnTo>
                  <a:lnTo>
                    <a:pt x="163" y="293"/>
                  </a:lnTo>
                  <a:lnTo>
                    <a:pt x="130" y="326"/>
                  </a:lnTo>
                  <a:lnTo>
                    <a:pt x="119" y="337"/>
                  </a:lnTo>
                  <a:lnTo>
                    <a:pt x="108" y="348"/>
                  </a:lnTo>
                  <a:lnTo>
                    <a:pt x="98" y="358"/>
                  </a:lnTo>
                  <a:lnTo>
                    <a:pt x="98" y="358"/>
                  </a:lnTo>
                  <a:lnTo>
                    <a:pt x="108" y="358"/>
                  </a:lnTo>
                  <a:lnTo>
                    <a:pt x="108" y="348"/>
                  </a:lnTo>
                  <a:lnTo>
                    <a:pt x="108" y="348"/>
                  </a:lnTo>
                  <a:lnTo>
                    <a:pt x="108" y="348"/>
                  </a:lnTo>
                  <a:lnTo>
                    <a:pt x="108" y="358"/>
                  </a:lnTo>
                  <a:lnTo>
                    <a:pt x="98" y="369"/>
                  </a:lnTo>
                  <a:lnTo>
                    <a:pt x="98" y="380"/>
                  </a:lnTo>
                  <a:lnTo>
                    <a:pt x="87" y="402"/>
                  </a:lnTo>
                  <a:lnTo>
                    <a:pt x="76" y="413"/>
                  </a:lnTo>
                  <a:lnTo>
                    <a:pt x="76" y="424"/>
                  </a:lnTo>
                  <a:lnTo>
                    <a:pt x="76" y="424"/>
                  </a:lnTo>
                  <a:lnTo>
                    <a:pt x="65" y="435"/>
                  </a:lnTo>
                  <a:lnTo>
                    <a:pt x="65" y="456"/>
                  </a:lnTo>
                  <a:lnTo>
                    <a:pt x="54" y="478"/>
                  </a:lnTo>
                  <a:lnTo>
                    <a:pt x="32" y="489"/>
                  </a:lnTo>
                  <a:lnTo>
                    <a:pt x="32" y="500"/>
                  </a:lnTo>
                  <a:lnTo>
                    <a:pt x="11" y="522"/>
                  </a:lnTo>
                  <a:lnTo>
                    <a:pt x="11" y="565"/>
                  </a:lnTo>
                  <a:lnTo>
                    <a:pt x="11" y="565"/>
                  </a:lnTo>
                  <a:lnTo>
                    <a:pt x="0" y="619"/>
                  </a:lnTo>
                  <a:lnTo>
                    <a:pt x="0" y="619"/>
                  </a:lnTo>
                  <a:lnTo>
                    <a:pt x="0" y="609"/>
                  </a:lnTo>
                  <a:lnTo>
                    <a:pt x="0" y="609"/>
                  </a:lnTo>
                  <a:lnTo>
                    <a:pt x="11" y="587"/>
                  </a:lnTo>
                  <a:lnTo>
                    <a:pt x="11" y="576"/>
                  </a:lnTo>
                  <a:lnTo>
                    <a:pt x="21" y="576"/>
                  </a:lnTo>
                  <a:lnTo>
                    <a:pt x="43" y="576"/>
                  </a:lnTo>
                  <a:lnTo>
                    <a:pt x="54" y="576"/>
                  </a:lnTo>
                  <a:lnTo>
                    <a:pt x="76" y="576"/>
                  </a:lnTo>
                  <a:lnTo>
                    <a:pt x="98" y="576"/>
                  </a:lnTo>
                  <a:lnTo>
                    <a:pt x="108" y="576"/>
                  </a:lnTo>
                  <a:lnTo>
                    <a:pt x="130" y="576"/>
                  </a:lnTo>
                  <a:lnTo>
                    <a:pt x="152" y="576"/>
                  </a:lnTo>
                  <a:lnTo>
                    <a:pt x="163" y="576"/>
                  </a:lnTo>
                  <a:lnTo>
                    <a:pt x="185" y="576"/>
                  </a:lnTo>
                  <a:lnTo>
                    <a:pt x="206" y="576"/>
                  </a:lnTo>
                  <a:lnTo>
                    <a:pt x="217" y="576"/>
                  </a:lnTo>
                  <a:lnTo>
                    <a:pt x="239" y="576"/>
                  </a:lnTo>
                  <a:lnTo>
                    <a:pt x="261" y="576"/>
                  </a:lnTo>
                  <a:lnTo>
                    <a:pt x="272" y="576"/>
                  </a:lnTo>
                  <a:lnTo>
                    <a:pt x="293" y="576"/>
                  </a:lnTo>
                  <a:lnTo>
                    <a:pt x="315" y="576"/>
                  </a:lnTo>
                  <a:lnTo>
                    <a:pt x="326" y="576"/>
                  </a:lnTo>
                  <a:lnTo>
                    <a:pt x="326" y="565"/>
                  </a:lnTo>
                  <a:lnTo>
                    <a:pt x="326" y="554"/>
                  </a:lnTo>
                  <a:lnTo>
                    <a:pt x="326" y="543"/>
                  </a:lnTo>
                  <a:lnTo>
                    <a:pt x="326" y="522"/>
                  </a:lnTo>
                  <a:lnTo>
                    <a:pt x="326" y="511"/>
                  </a:lnTo>
                  <a:lnTo>
                    <a:pt x="315" y="500"/>
                  </a:lnTo>
                  <a:lnTo>
                    <a:pt x="315" y="489"/>
                  </a:lnTo>
                  <a:lnTo>
                    <a:pt x="315" y="478"/>
                  </a:lnTo>
                  <a:lnTo>
                    <a:pt x="315" y="467"/>
                  </a:lnTo>
                  <a:lnTo>
                    <a:pt x="315" y="467"/>
                  </a:lnTo>
                  <a:lnTo>
                    <a:pt x="315" y="456"/>
                  </a:lnTo>
                  <a:lnTo>
                    <a:pt x="315" y="445"/>
                  </a:lnTo>
                  <a:lnTo>
                    <a:pt x="315" y="435"/>
                  </a:lnTo>
                  <a:lnTo>
                    <a:pt x="315" y="435"/>
                  </a:lnTo>
                  <a:lnTo>
                    <a:pt x="326" y="424"/>
                  </a:lnTo>
                  <a:lnTo>
                    <a:pt x="337" y="413"/>
                  </a:lnTo>
                  <a:lnTo>
                    <a:pt x="347" y="402"/>
                  </a:lnTo>
                  <a:lnTo>
                    <a:pt x="359" y="402"/>
                  </a:lnTo>
                  <a:lnTo>
                    <a:pt x="369" y="391"/>
                  </a:lnTo>
                  <a:lnTo>
                    <a:pt x="380" y="391"/>
                  </a:lnTo>
                  <a:lnTo>
                    <a:pt x="391" y="391"/>
                  </a:lnTo>
                  <a:lnTo>
                    <a:pt x="402" y="380"/>
                  </a:lnTo>
                  <a:lnTo>
                    <a:pt x="402" y="380"/>
                  </a:lnTo>
                  <a:lnTo>
                    <a:pt x="413" y="369"/>
                  </a:lnTo>
                  <a:lnTo>
                    <a:pt x="413" y="358"/>
                  </a:lnTo>
                  <a:lnTo>
                    <a:pt x="413" y="348"/>
                  </a:lnTo>
                  <a:lnTo>
                    <a:pt x="413" y="337"/>
                  </a:lnTo>
                  <a:lnTo>
                    <a:pt x="413" y="326"/>
                  </a:lnTo>
                  <a:lnTo>
                    <a:pt x="413" y="315"/>
                  </a:lnTo>
                  <a:lnTo>
                    <a:pt x="413" y="293"/>
                  </a:lnTo>
                  <a:lnTo>
                    <a:pt x="413" y="282"/>
                  </a:lnTo>
                  <a:lnTo>
                    <a:pt x="413" y="272"/>
                  </a:lnTo>
                  <a:lnTo>
                    <a:pt x="413" y="261"/>
                  </a:lnTo>
                  <a:lnTo>
                    <a:pt x="413" y="250"/>
                  </a:lnTo>
                  <a:lnTo>
                    <a:pt x="413" y="239"/>
                  </a:lnTo>
                  <a:lnTo>
                    <a:pt x="413" y="228"/>
                  </a:lnTo>
                  <a:lnTo>
                    <a:pt x="413" y="206"/>
                  </a:lnTo>
                  <a:lnTo>
                    <a:pt x="413" y="195"/>
                  </a:lnTo>
                  <a:lnTo>
                    <a:pt x="413" y="185"/>
                  </a:lnTo>
                  <a:lnTo>
                    <a:pt x="413" y="174"/>
                  </a:lnTo>
                  <a:lnTo>
                    <a:pt x="413" y="163"/>
                  </a:lnTo>
                  <a:lnTo>
                    <a:pt x="413" y="152"/>
                  </a:lnTo>
                  <a:lnTo>
                    <a:pt x="478" y="152"/>
                  </a:lnTo>
                  <a:lnTo>
                    <a:pt x="489" y="152"/>
                  </a:lnTo>
                  <a:lnTo>
                    <a:pt x="587" y="152"/>
                  </a:lnTo>
                  <a:lnTo>
                    <a:pt x="608" y="152"/>
                  </a:lnTo>
                  <a:lnTo>
                    <a:pt x="674" y="152"/>
                  </a:lnTo>
                  <a:lnTo>
                    <a:pt x="674" y="141"/>
                  </a:lnTo>
                  <a:lnTo>
                    <a:pt x="674" y="130"/>
                  </a:lnTo>
                  <a:lnTo>
                    <a:pt x="685" y="108"/>
                  </a:lnTo>
                  <a:lnTo>
                    <a:pt x="685" y="87"/>
                  </a:lnTo>
                  <a:lnTo>
                    <a:pt x="685" y="65"/>
                  </a:lnTo>
                  <a:lnTo>
                    <a:pt x="685" y="43"/>
                  </a:lnTo>
                  <a:lnTo>
                    <a:pt x="685" y="32"/>
                  </a:lnTo>
                  <a:lnTo>
                    <a:pt x="685" y="11"/>
                  </a:lnTo>
                  <a:lnTo>
                    <a:pt x="685" y="0"/>
                  </a:lnTo>
                  <a:lnTo>
                    <a:pt x="337" y="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2" name="Freeform 16">
              <a:extLst>
                <a:ext uri="{FF2B5EF4-FFF2-40B4-BE49-F238E27FC236}">
                  <a16:creationId xmlns:a16="http://schemas.microsoft.com/office/drawing/2014/main" id="{FC82D3E0-F22B-8732-41DE-9A1195C96896}"/>
                </a:ext>
              </a:extLst>
            </p:cNvPr>
            <p:cNvSpPr>
              <a:spLocks noChangeArrowheads="1"/>
            </p:cNvSpPr>
            <p:nvPr/>
          </p:nvSpPr>
          <p:spPr bwMode="auto">
            <a:xfrm>
              <a:off x="9222754" y="3695137"/>
              <a:ext cx="306542" cy="368470"/>
            </a:xfrm>
            <a:custGeom>
              <a:avLst/>
              <a:gdLst>
                <a:gd name="T0" fmla="*/ 424 w 436"/>
                <a:gd name="T1" fmla="*/ 185 h 523"/>
                <a:gd name="T2" fmla="*/ 424 w 436"/>
                <a:gd name="T3" fmla="*/ 152 h 523"/>
                <a:gd name="T4" fmla="*/ 413 w 436"/>
                <a:gd name="T5" fmla="*/ 141 h 523"/>
                <a:gd name="T6" fmla="*/ 402 w 436"/>
                <a:gd name="T7" fmla="*/ 119 h 523"/>
                <a:gd name="T8" fmla="*/ 391 w 436"/>
                <a:gd name="T9" fmla="*/ 76 h 523"/>
                <a:gd name="T10" fmla="*/ 391 w 436"/>
                <a:gd name="T11" fmla="*/ 54 h 523"/>
                <a:gd name="T12" fmla="*/ 369 w 436"/>
                <a:gd name="T13" fmla="*/ 32 h 523"/>
                <a:gd name="T14" fmla="*/ 369 w 436"/>
                <a:gd name="T15" fmla="*/ 32 h 523"/>
                <a:gd name="T16" fmla="*/ 315 w 436"/>
                <a:gd name="T17" fmla="*/ 32 h 523"/>
                <a:gd name="T18" fmla="*/ 304 w 436"/>
                <a:gd name="T19" fmla="*/ 43 h 523"/>
                <a:gd name="T20" fmla="*/ 260 w 436"/>
                <a:gd name="T21" fmla="*/ 43 h 523"/>
                <a:gd name="T22" fmla="*/ 239 w 436"/>
                <a:gd name="T23" fmla="*/ 43 h 523"/>
                <a:gd name="T24" fmla="*/ 206 w 436"/>
                <a:gd name="T25" fmla="*/ 54 h 523"/>
                <a:gd name="T26" fmla="*/ 206 w 436"/>
                <a:gd name="T27" fmla="*/ 65 h 523"/>
                <a:gd name="T28" fmla="*/ 184 w 436"/>
                <a:gd name="T29" fmla="*/ 43 h 523"/>
                <a:gd name="T30" fmla="*/ 163 w 436"/>
                <a:gd name="T31" fmla="*/ 43 h 523"/>
                <a:gd name="T32" fmla="*/ 141 w 436"/>
                <a:gd name="T33" fmla="*/ 43 h 523"/>
                <a:gd name="T34" fmla="*/ 119 w 436"/>
                <a:gd name="T35" fmla="*/ 43 h 523"/>
                <a:gd name="T36" fmla="*/ 97 w 436"/>
                <a:gd name="T37" fmla="*/ 65 h 523"/>
                <a:gd name="T38" fmla="*/ 97 w 436"/>
                <a:gd name="T39" fmla="*/ 76 h 523"/>
                <a:gd name="T40" fmla="*/ 97 w 436"/>
                <a:gd name="T41" fmla="*/ 109 h 523"/>
                <a:gd name="T42" fmla="*/ 97 w 436"/>
                <a:gd name="T43" fmla="*/ 119 h 523"/>
                <a:gd name="T44" fmla="*/ 97 w 436"/>
                <a:gd name="T45" fmla="*/ 141 h 523"/>
                <a:gd name="T46" fmla="*/ 97 w 436"/>
                <a:gd name="T47" fmla="*/ 163 h 523"/>
                <a:gd name="T48" fmla="*/ 119 w 436"/>
                <a:gd name="T49" fmla="*/ 174 h 523"/>
                <a:gd name="T50" fmla="*/ 130 w 436"/>
                <a:gd name="T51" fmla="*/ 174 h 523"/>
                <a:gd name="T52" fmla="*/ 130 w 436"/>
                <a:gd name="T53" fmla="*/ 185 h 523"/>
                <a:gd name="T54" fmla="*/ 130 w 436"/>
                <a:gd name="T55" fmla="*/ 206 h 523"/>
                <a:gd name="T56" fmla="*/ 76 w 436"/>
                <a:gd name="T57" fmla="*/ 272 h 523"/>
                <a:gd name="T58" fmla="*/ 43 w 436"/>
                <a:gd name="T59" fmla="*/ 293 h 523"/>
                <a:gd name="T60" fmla="*/ 32 w 436"/>
                <a:gd name="T61" fmla="*/ 315 h 523"/>
                <a:gd name="T62" fmla="*/ 21 w 436"/>
                <a:gd name="T63" fmla="*/ 348 h 523"/>
                <a:gd name="T64" fmla="*/ 10 w 436"/>
                <a:gd name="T65" fmla="*/ 369 h 523"/>
                <a:gd name="T66" fmla="*/ 10 w 436"/>
                <a:gd name="T67" fmla="*/ 391 h 523"/>
                <a:gd name="T68" fmla="*/ 0 w 436"/>
                <a:gd name="T69" fmla="*/ 446 h 523"/>
                <a:gd name="T70" fmla="*/ 0 w 436"/>
                <a:gd name="T71" fmla="*/ 478 h 523"/>
                <a:gd name="T72" fmla="*/ 0 w 436"/>
                <a:gd name="T73" fmla="*/ 511 h 523"/>
                <a:gd name="T74" fmla="*/ 21 w 436"/>
                <a:gd name="T75" fmla="*/ 511 h 523"/>
                <a:gd name="T76" fmla="*/ 32 w 436"/>
                <a:gd name="T77" fmla="*/ 522 h 523"/>
                <a:gd name="T78" fmla="*/ 43 w 436"/>
                <a:gd name="T79" fmla="*/ 500 h 523"/>
                <a:gd name="T80" fmla="*/ 54 w 436"/>
                <a:gd name="T81" fmla="*/ 489 h 523"/>
                <a:gd name="T82" fmla="*/ 76 w 436"/>
                <a:gd name="T83" fmla="*/ 478 h 523"/>
                <a:gd name="T84" fmla="*/ 87 w 436"/>
                <a:gd name="T85" fmla="*/ 478 h 523"/>
                <a:gd name="T86" fmla="*/ 97 w 436"/>
                <a:gd name="T87" fmla="*/ 478 h 523"/>
                <a:gd name="T88" fmla="*/ 348 w 436"/>
                <a:gd name="T89" fmla="*/ 478 h 523"/>
                <a:gd name="T90" fmla="*/ 348 w 436"/>
                <a:gd name="T91" fmla="*/ 391 h 523"/>
                <a:gd name="T92" fmla="*/ 358 w 436"/>
                <a:gd name="T93" fmla="*/ 348 h 523"/>
                <a:gd name="T94" fmla="*/ 380 w 436"/>
                <a:gd name="T95" fmla="*/ 326 h 523"/>
                <a:gd name="T96" fmla="*/ 391 w 436"/>
                <a:gd name="T97" fmla="*/ 293 h 523"/>
                <a:gd name="T98" fmla="*/ 402 w 436"/>
                <a:gd name="T99" fmla="*/ 272 h 523"/>
                <a:gd name="T100" fmla="*/ 424 w 436"/>
                <a:gd name="T101" fmla="*/ 272 h 523"/>
                <a:gd name="T102" fmla="*/ 424 w 436"/>
                <a:gd name="T103" fmla="*/ 261 h 523"/>
                <a:gd name="T104" fmla="*/ 435 w 436"/>
                <a:gd name="T105" fmla="*/ 239 h 523"/>
                <a:gd name="T106" fmla="*/ 435 w 436"/>
                <a:gd name="T107" fmla="*/ 22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6" h="523">
                  <a:moveTo>
                    <a:pt x="435" y="217"/>
                  </a:moveTo>
                  <a:lnTo>
                    <a:pt x="435" y="195"/>
                  </a:lnTo>
                  <a:lnTo>
                    <a:pt x="424" y="185"/>
                  </a:lnTo>
                  <a:lnTo>
                    <a:pt x="424" y="163"/>
                  </a:lnTo>
                  <a:lnTo>
                    <a:pt x="424" y="163"/>
                  </a:lnTo>
                  <a:lnTo>
                    <a:pt x="424" y="152"/>
                  </a:lnTo>
                  <a:lnTo>
                    <a:pt x="424" y="152"/>
                  </a:lnTo>
                  <a:lnTo>
                    <a:pt x="424" y="141"/>
                  </a:lnTo>
                  <a:lnTo>
                    <a:pt x="413" y="141"/>
                  </a:lnTo>
                  <a:lnTo>
                    <a:pt x="413" y="130"/>
                  </a:lnTo>
                  <a:lnTo>
                    <a:pt x="413" y="130"/>
                  </a:lnTo>
                  <a:lnTo>
                    <a:pt x="402" y="119"/>
                  </a:lnTo>
                  <a:lnTo>
                    <a:pt x="391" y="98"/>
                  </a:lnTo>
                  <a:lnTo>
                    <a:pt x="391" y="98"/>
                  </a:lnTo>
                  <a:lnTo>
                    <a:pt x="391" y="76"/>
                  </a:lnTo>
                  <a:lnTo>
                    <a:pt x="391" y="76"/>
                  </a:lnTo>
                  <a:lnTo>
                    <a:pt x="391" y="54"/>
                  </a:lnTo>
                  <a:lnTo>
                    <a:pt x="391" y="54"/>
                  </a:lnTo>
                  <a:lnTo>
                    <a:pt x="380" y="43"/>
                  </a:lnTo>
                  <a:lnTo>
                    <a:pt x="380" y="43"/>
                  </a:lnTo>
                  <a:lnTo>
                    <a:pt x="369" y="32"/>
                  </a:lnTo>
                  <a:lnTo>
                    <a:pt x="369" y="32"/>
                  </a:lnTo>
                  <a:lnTo>
                    <a:pt x="369" y="32"/>
                  </a:lnTo>
                  <a:lnTo>
                    <a:pt x="369" y="32"/>
                  </a:lnTo>
                  <a:lnTo>
                    <a:pt x="348" y="0"/>
                  </a:lnTo>
                  <a:lnTo>
                    <a:pt x="337" y="22"/>
                  </a:lnTo>
                  <a:lnTo>
                    <a:pt x="315" y="32"/>
                  </a:lnTo>
                  <a:lnTo>
                    <a:pt x="315" y="43"/>
                  </a:lnTo>
                  <a:lnTo>
                    <a:pt x="315" y="43"/>
                  </a:lnTo>
                  <a:lnTo>
                    <a:pt x="304" y="43"/>
                  </a:lnTo>
                  <a:lnTo>
                    <a:pt x="282" y="43"/>
                  </a:lnTo>
                  <a:lnTo>
                    <a:pt x="271" y="32"/>
                  </a:lnTo>
                  <a:lnTo>
                    <a:pt x="260" y="43"/>
                  </a:lnTo>
                  <a:lnTo>
                    <a:pt x="250" y="43"/>
                  </a:lnTo>
                  <a:lnTo>
                    <a:pt x="250" y="43"/>
                  </a:lnTo>
                  <a:lnTo>
                    <a:pt x="239" y="43"/>
                  </a:lnTo>
                  <a:lnTo>
                    <a:pt x="217" y="43"/>
                  </a:lnTo>
                  <a:lnTo>
                    <a:pt x="217" y="54"/>
                  </a:lnTo>
                  <a:lnTo>
                    <a:pt x="206" y="54"/>
                  </a:lnTo>
                  <a:lnTo>
                    <a:pt x="206" y="65"/>
                  </a:lnTo>
                  <a:lnTo>
                    <a:pt x="206" y="65"/>
                  </a:lnTo>
                  <a:lnTo>
                    <a:pt x="206" y="65"/>
                  </a:lnTo>
                  <a:lnTo>
                    <a:pt x="195" y="65"/>
                  </a:lnTo>
                  <a:lnTo>
                    <a:pt x="184" y="54"/>
                  </a:lnTo>
                  <a:lnTo>
                    <a:pt x="184" y="43"/>
                  </a:lnTo>
                  <a:lnTo>
                    <a:pt x="184" y="43"/>
                  </a:lnTo>
                  <a:lnTo>
                    <a:pt x="174" y="43"/>
                  </a:lnTo>
                  <a:lnTo>
                    <a:pt x="163" y="43"/>
                  </a:lnTo>
                  <a:lnTo>
                    <a:pt x="152" y="54"/>
                  </a:lnTo>
                  <a:lnTo>
                    <a:pt x="152" y="54"/>
                  </a:lnTo>
                  <a:lnTo>
                    <a:pt x="141" y="43"/>
                  </a:lnTo>
                  <a:lnTo>
                    <a:pt x="130" y="43"/>
                  </a:lnTo>
                  <a:lnTo>
                    <a:pt x="130" y="43"/>
                  </a:lnTo>
                  <a:lnTo>
                    <a:pt x="119" y="43"/>
                  </a:lnTo>
                  <a:lnTo>
                    <a:pt x="108" y="54"/>
                  </a:lnTo>
                  <a:lnTo>
                    <a:pt x="97" y="65"/>
                  </a:lnTo>
                  <a:lnTo>
                    <a:pt x="97" y="65"/>
                  </a:lnTo>
                  <a:lnTo>
                    <a:pt x="108" y="65"/>
                  </a:lnTo>
                  <a:lnTo>
                    <a:pt x="108" y="76"/>
                  </a:lnTo>
                  <a:lnTo>
                    <a:pt x="97" y="76"/>
                  </a:lnTo>
                  <a:lnTo>
                    <a:pt x="97" y="87"/>
                  </a:lnTo>
                  <a:lnTo>
                    <a:pt x="97" y="98"/>
                  </a:lnTo>
                  <a:lnTo>
                    <a:pt x="97" y="109"/>
                  </a:lnTo>
                  <a:lnTo>
                    <a:pt x="97" y="109"/>
                  </a:lnTo>
                  <a:lnTo>
                    <a:pt x="97" y="119"/>
                  </a:lnTo>
                  <a:lnTo>
                    <a:pt x="97" y="119"/>
                  </a:lnTo>
                  <a:lnTo>
                    <a:pt x="97" y="119"/>
                  </a:lnTo>
                  <a:lnTo>
                    <a:pt x="97" y="130"/>
                  </a:lnTo>
                  <a:lnTo>
                    <a:pt x="97" y="141"/>
                  </a:lnTo>
                  <a:lnTo>
                    <a:pt x="87" y="152"/>
                  </a:lnTo>
                  <a:lnTo>
                    <a:pt x="87" y="163"/>
                  </a:lnTo>
                  <a:lnTo>
                    <a:pt x="97" y="163"/>
                  </a:lnTo>
                  <a:lnTo>
                    <a:pt x="108" y="163"/>
                  </a:lnTo>
                  <a:lnTo>
                    <a:pt x="108" y="174"/>
                  </a:lnTo>
                  <a:lnTo>
                    <a:pt x="119" y="174"/>
                  </a:lnTo>
                  <a:lnTo>
                    <a:pt x="119" y="174"/>
                  </a:lnTo>
                  <a:lnTo>
                    <a:pt x="119" y="174"/>
                  </a:lnTo>
                  <a:lnTo>
                    <a:pt x="130" y="174"/>
                  </a:lnTo>
                  <a:lnTo>
                    <a:pt x="130" y="185"/>
                  </a:lnTo>
                  <a:lnTo>
                    <a:pt x="130" y="185"/>
                  </a:lnTo>
                  <a:lnTo>
                    <a:pt x="130" y="185"/>
                  </a:lnTo>
                  <a:lnTo>
                    <a:pt x="130" y="195"/>
                  </a:lnTo>
                  <a:lnTo>
                    <a:pt x="130" y="195"/>
                  </a:lnTo>
                  <a:lnTo>
                    <a:pt x="130" y="206"/>
                  </a:lnTo>
                  <a:lnTo>
                    <a:pt x="108" y="228"/>
                  </a:lnTo>
                  <a:lnTo>
                    <a:pt x="76" y="272"/>
                  </a:lnTo>
                  <a:lnTo>
                    <a:pt x="76" y="272"/>
                  </a:lnTo>
                  <a:lnTo>
                    <a:pt x="54" y="272"/>
                  </a:lnTo>
                  <a:lnTo>
                    <a:pt x="54" y="282"/>
                  </a:lnTo>
                  <a:lnTo>
                    <a:pt x="43" y="293"/>
                  </a:lnTo>
                  <a:lnTo>
                    <a:pt x="32" y="304"/>
                  </a:lnTo>
                  <a:lnTo>
                    <a:pt x="32" y="315"/>
                  </a:lnTo>
                  <a:lnTo>
                    <a:pt x="32" y="315"/>
                  </a:lnTo>
                  <a:lnTo>
                    <a:pt x="32" y="326"/>
                  </a:lnTo>
                  <a:lnTo>
                    <a:pt x="32" y="337"/>
                  </a:lnTo>
                  <a:lnTo>
                    <a:pt x="21" y="348"/>
                  </a:lnTo>
                  <a:lnTo>
                    <a:pt x="21" y="359"/>
                  </a:lnTo>
                  <a:lnTo>
                    <a:pt x="10" y="369"/>
                  </a:lnTo>
                  <a:lnTo>
                    <a:pt x="10" y="369"/>
                  </a:lnTo>
                  <a:lnTo>
                    <a:pt x="10" y="380"/>
                  </a:lnTo>
                  <a:lnTo>
                    <a:pt x="10" y="391"/>
                  </a:lnTo>
                  <a:lnTo>
                    <a:pt x="10" y="391"/>
                  </a:lnTo>
                  <a:lnTo>
                    <a:pt x="0" y="424"/>
                  </a:lnTo>
                  <a:lnTo>
                    <a:pt x="10" y="435"/>
                  </a:lnTo>
                  <a:lnTo>
                    <a:pt x="0" y="446"/>
                  </a:lnTo>
                  <a:lnTo>
                    <a:pt x="0" y="456"/>
                  </a:lnTo>
                  <a:lnTo>
                    <a:pt x="0" y="467"/>
                  </a:lnTo>
                  <a:lnTo>
                    <a:pt x="0" y="478"/>
                  </a:lnTo>
                  <a:lnTo>
                    <a:pt x="0" y="489"/>
                  </a:lnTo>
                  <a:lnTo>
                    <a:pt x="0" y="511"/>
                  </a:lnTo>
                  <a:lnTo>
                    <a:pt x="0" y="511"/>
                  </a:lnTo>
                  <a:lnTo>
                    <a:pt x="0" y="511"/>
                  </a:lnTo>
                  <a:lnTo>
                    <a:pt x="21" y="511"/>
                  </a:lnTo>
                  <a:lnTo>
                    <a:pt x="21" y="511"/>
                  </a:lnTo>
                  <a:lnTo>
                    <a:pt x="21" y="522"/>
                  </a:lnTo>
                  <a:lnTo>
                    <a:pt x="21" y="522"/>
                  </a:lnTo>
                  <a:lnTo>
                    <a:pt x="32" y="522"/>
                  </a:lnTo>
                  <a:lnTo>
                    <a:pt x="32" y="511"/>
                  </a:lnTo>
                  <a:lnTo>
                    <a:pt x="43" y="511"/>
                  </a:lnTo>
                  <a:lnTo>
                    <a:pt x="43" y="500"/>
                  </a:lnTo>
                  <a:lnTo>
                    <a:pt x="54" y="500"/>
                  </a:lnTo>
                  <a:lnTo>
                    <a:pt x="54" y="489"/>
                  </a:lnTo>
                  <a:lnTo>
                    <a:pt x="54" y="489"/>
                  </a:lnTo>
                  <a:lnTo>
                    <a:pt x="65" y="478"/>
                  </a:lnTo>
                  <a:lnTo>
                    <a:pt x="65" y="478"/>
                  </a:lnTo>
                  <a:lnTo>
                    <a:pt x="76" y="478"/>
                  </a:lnTo>
                  <a:lnTo>
                    <a:pt x="76" y="478"/>
                  </a:lnTo>
                  <a:lnTo>
                    <a:pt x="76" y="478"/>
                  </a:lnTo>
                  <a:lnTo>
                    <a:pt x="87" y="478"/>
                  </a:lnTo>
                  <a:lnTo>
                    <a:pt x="87" y="478"/>
                  </a:lnTo>
                  <a:lnTo>
                    <a:pt x="97" y="478"/>
                  </a:lnTo>
                  <a:lnTo>
                    <a:pt x="97" y="478"/>
                  </a:lnTo>
                  <a:lnTo>
                    <a:pt x="97" y="478"/>
                  </a:lnTo>
                  <a:lnTo>
                    <a:pt x="97" y="478"/>
                  </a:lnTo>
                  <a:lnTo>
                    <a:pt x="348" y="478"/>
                  </a:lnTo>
                  <a:lnTo>
                    <a:pt x="348" y="456"/>
                  </a:lnTo>
                  <a:lnTo>
                    <a:pt x="348" y="424"/>
                  </a:lnTo>
                  <a:lnTo>
                    <a:pt x="348" y="391"/>
                  </a:lnTo>
                  <a:lnTo>
                    <a:pt x="348" y="369"/>
                  </a:lnTo>
                  <a:lnTo>
                    <a:pt x="358" y="359"/>
                  </a:lnTo>
                  <a:lnTo>
                    <a:pt x="358" y="348"/>
                  </a:lnTo>
                  <a:lnTo>
                    <a:pt x="369" y="337"/>
                  </a:lnTo>
                  <a:lnTo>
                    <a:pt x="369" y="326"/>
                  </a:lnTo>
                  <a:lnTo>
                    <a:pt x="380" y="326"/>
                  </a:lnTo>
                  <a:lnTo>
                    <a:pt x="380" y="315"/>
                  </a:lnTo>
                  <a:lnTo>
                    <a:pt x="391" y="304"/>
                  </a:lnTo>
                  <a:lnTo>
                    <a:pt x="391" y="293"/>
                  </a:lnTo>
                  <a:lnTo>
                    <a:pt x="402" y="282"/>
                  </a:lnTo>
                  <a:lnTo>
                    <a:pt x="402" y="282"/>
                  </a:lnTo>
                  <a:lnTo>
                    <a:pt x="402" y="272"/>
                  </a:lnTo>
                  <a:lnTo>
                    <a:pt x="413" y="272"/>
                  </a:lnTo>
                  <a:lnTo>
                    <a:pt x="424" y="272"/>
                  </a:lnTo>
                  <a:lnTo>
                    <a:pt x="424" y="272"/>
                  </a:lnTo>
                  <a:lnTo>
                    <a:pt x="424" y="272"/>
                  </a:lnTo>
                  <a:lnTo>
                    <a:pt x="413" y="261"/>
                  </a:lnTo>
                  <a:lnTo>
                    <a:pt x="424" y="261"/>
                  </a:lnTo>
                  <a:lnTo>
                    <a:pt x="424" y="250"/>
                  </a:lnTo>
                  <a:lnTo>
                    <a:pt x="424" y="239"/>
                  </a:lnTo>
                  <a:lnTo>
                    <a:pt x="435" y="239"/>
                  </a:lnTo>
                  <a:lnTo>
                    <a:pt x="435" y="239"/>
                  </a:lnTo>
                  <a:lnTo>
                    <a:pt x="435" y="228"/>
                  </a:lnTo>
                  <a:lnTo>
                    <a:pt x="435" y="228"/>
                  </a:lnTo>
                  <a:lnTo>
                    <a:pt x="435" y="217"/>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3" name="Freeform 21">
              <a:extLst>
                <a:ext uri="{FF2B5EF4-FFF2-40B4-BE49-F238E27FC236}">
                  <a16:creationId xmlns:a16="http://schemas.microsoft.com/office/drawing/2014/main" id="{02222907-3A80-877E-7D8E-405C83466FC8}"/>
                </a:ext>
              </a:extLst>
            </p:cNvPr>
            <p:cNvSpPr>
              <a:spLocks noChangeArrowheads="1"/>
            </p:cNvSpPr>
            <p:nvPr/>
          </p:nvSpPr>
          <p:spPr bwMode="auto">
            <a:xfrm>
              <a:off x="7987299" y="1583404"/>
              <a:ext cx="213649" cy="452071"/>
            </a:xfrm>
            <a:custGeom>
              <a:avLst/>
              <a:gdLst>
                <a:gd name="T0" fmla="*/ 250 w 305"/>
                <a:gd name="T1" fmla="*/ 315 h 642"/>
                <a:gd name="T2" fmla="*/ 250 w 305"/>
                <a:gd name="T3" fmla="*/ 326 h 642"/>
                <a:gd name="T4" fmla="*/ 261 w 305"/>
                <a:gd name="T5" fmla="*/ 326 h 642"/>
                <a:gd name="T6" fmla="*/ 272 w 305"/>
                <a:gd name="T7" fmla="*/ 326 h 642"/>
                <a:gd name="T8" fmla="*/ 261 w 305"/>
                <a:gd name="T9" fmla="*/ 315 h 642"/>
                <a:gd name="T10" fmla="*/ 283 w 305"/>
                <a:gd name="T11" fmla="*/ 228 h 642"/>
                <a:gd name="T12" fmla="*/ 294 w 305"/>
                <a:gd name="T13" fmla="*/ 239 h 642"/>
                <a:gd name="T14" fmla="*/ 304 w 305"/>
                <a:gd name="T15" fmla="*/ 413 h 642"/>
                <a:gd name="T16" fmla="*/ 304 w 305"/>
                <a:gd name="T17" fmla="*/ 380 h 642"/>
                <a:gd name="T18" fmla="*/ 294 w 305"/>
                <a:gd name="T19" fmla="*/ 380 h 642"/>
                <a:gd name="T20" fmla="*/ 283 w 305"/>
                <a:gd name="T21" fmla="*/ 370 h 642"/>
                <a:gd name="T22" fmla="*/ 283 w 305"/>
                <a:gd name="T23" fmla="*/ 359 h 642"/>
                <a:gd name="T24" fmla="*/ 261 w 305"/>
                <a:gd name="T25" fmla="*/ 348 h 642"/>
                <a:gd name="T26" fmla="*/ 250 w 305"/>
                <a:gd name="T27" fmla="*/ 337 h 642"/>
                <a:gd name="T28" fmla="*/ 217 w 305"/>
                <a:gd name="T29" fmla="*/ 326 h 642"/>
                <a:gd name="T30" fmla="*/ 196 w 305"/>
                <a:gd name="T31" fmla="*/ 293 h 642"/>
                <a:gd name="T32" fmla="*/ 207 w 305"/>
                <a:gd name="T33" fmla="*/ 272 h 642"/>
                <a:gd name="T34" fmla="*/ 261 w 305"/>
                <a:gd name="T35" fmla="*/ 217 h 642"/>
                <a:gd name="T36" fmla="*/ 272 w 305"/>
                <a:gd name="T37" fmla="*/ 185 h 642"/>
                <a:gd name="T38" fmla="*/ 272 w 305"/>
                <a:gd name="T39" fmla="*/ 152 h 642"/>
                <a:gd name="T40" fmla="*/ 239 w 305"/>
                <a:gd name="T41" fmla="*/ 130 h 642"/>
                <a:gd name="T42" fmla="*/ 228 w 305"/>
                <a:gd name="T43" fmla="*/ 98 h 642"/>
                <a:gd name="T44" fmla="*/ 250 w 305"/>
                <a:gd name="T45" fmla="*/ 76 h 642"/>
                <a:gd name="T46" fmla="*/ 283 w 305"/>
                <a:gd name="T47" fmla="*/ 43 h 642"/>
                <a:gd name="T48" fmla="*/ 261 w 305"/>
                <a:gd name="T49" fmla="*/ 22 h 642"/>
                <a:gd name="T50" fmla="*/ 228 w 305"/>
                <a:gd name="T51" fmla="*/ 43 h 642"/>
                <a:gd name="T52" fmla="*/ 217 w 305"/>
                <a:gd name="T53" fmla="*/ 43 h 642"/>
                <a:gd name="T54" fmla="*/ 196 w 305"/>
                <a:gd name="T55" fmla="*/ 0 h 642"/>
                <a:gd name="T56" fmla="*/ 185 w 305"/>
                <a:gd name="T57" fmla="*/ 11 h 642"/>
                <a:gd name="T58" fmla="*/ 174 w 305"/>
                <a:gd name="T59" fmla="*/ 11 h 642"/>
                <a:gd name="T60" fmla="*/ 174 w 305"/>
                <a:gd name="T61" fmla="*/ 0 h 642"/>
                <a:gd name="T62" fmla="*/ 120 w 305"/>
                <a:gd name="T63" fmla="*/ 11 h 642"/>
                <a:gd name="T64" fmla="*/ 87 w 305"/>
                <a:gd name="T65" fmla="*/ 32 h 642"/>
                <a:gd name="T66" fmla="*/ 76 w 305"/>
                <a:gd name="T67" fmla="*/ 54 h 642"/>
                <a:gd name="T68" fmla="*/ 54 w 305"/>
                <a:gd name="T69" fmla="*/ 76 h 642"/>
                <a:gd name="T70" fmla="*/ 65 w 305"/>
                <a:gd name="T71" fmla="*/ 76 h 642"/>
                <a:gd name="T72" fmla="*/ 65 w 305"/>
                <a:gd name="T73" fmla="*/ 119 h 642"/>
                <a:gd name="T74" fmla="*/ 65 w 305"/>
                <a:gd name="T75" fmla="*/ 141 h 642"/>
                <a:gd name="T76" fmla="*/ 65 w 305"/>
                <a:gd name="T77" fmla="*/ 174 h 642"/>
                <a:gd name="T78" fmla="*/ 65 w 305"/>
                <a:gd name="T79" fmla="*/ 206 h 642"/>
                <a:gd name="T80" fmla="*/ 54 w 305"/>
                <a:gd name="T81" fmla="*/ 239 h 642"/>
                <a:gd name="T82" fmla="*/ 43 w 305"/>
                <a:gd name="T83" fmla="*/ 261 h 642"/>
                <a:gd name="T84" fmla="*/ 22 w 305"/>
                <a:gd name="T85" fmla="*/ 283 h 642"/>
                <a:gd name="T86" fmla="*/ 0 w 305"/>
                <a:gd name="T87" fmla="*/ 304 h 642"/>
                <a:gd name="T88" fmla="*/ 11 w 305"/>
                <a:gd name="T89" fmla="*/ 348 h 642"/>
                <a:gd name="T90" fmla="*/ 22 w 305"/>
                <a:gd name="T91" fmla="*/ 370 h 642"/>
                <a:gd name="T92" fmla="*/ 43 w 305"/>
                <a:gd name="T93" fmla="*/ 391 h 642"/>
                <a:gd name="T94" fmla="*/ 65 w 305"/>
                <a:gd name="T95" fmla="*/ 435 h 642"/>
                <a:gd name="T96" fmla="*/ 98 w 305"/>
                <a:gd name="T97" fmla="*/ 467 h 642"/>
                <a:gd name="T98" fmla="*/ 120 w 305"/>
                <a:gd name="T99" fmla="*/ 500 h 642"/>
                <a:gd name="T100" fmla="*/ 141 w 305"/>
                <a:gd name="T101" fmla="*/ 565 h 642"/>
                <a:gd name="T102" fmla="*/ 152 w 305"/>
                <a:gd name="T103" fmla="*/ 620 h 642"/>
                <a:gd name="T104" fmla="*/ 174 w 305"/>
                <a:gd name="T105" fmla="*/ 631 h 642"/>
                <a:gd name="T106" fmla="*/ 196 w 305"/>
                <a:gd name="T107" fmla="*/ 609 h 642"/>
                <a:gd name="T108" fmla="*/ 207 w 305"/>
                <a:gd name="T109" fmla="*/ 587 h 642"/>
                <a:gd name="T110" fmla="*/ 207 w 305"/>
                <a:gd name="T111" fmla="*/ 554 h 642"/>
                <a:gd name="T112" fmla="*/ 207 w 305"/>
                <a:gd name="T113" fmla="*/ 522 h 642"/>
                <a:gd name="T114" fmla="*/ 228 w 305"/>
                <a:gd name="T115" fmla="*/ 511 h 642"/>
                <a:gd name="T116" fmla="*/ 239 w 305"/>
                <a:gd name="T117" fmla="*/ 489 h 642"/>
                <a:gd name="T118" fmla="*/ 250 w 305"/>
                <a:gd name="T119" fmla="*/ 478 h 642"/>
                <a:gd name="T120" fmla="*/ 294 w 305"/>
                <a:gd name="T121" fmla="*/ 457 h 642"/>
                <a:gd name="T122" fmla="*/ 304 w 305"/>
                <a:gd name="T123" fmla="*/ 43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642">
                  <a:moveTo>
                    <a:pt x="261" y="315"/>
                  </a:moveTo>
                  <a:lnTo>
                    <a:pt x="250" y="315"/>
                  </a:lnTo>
                  <a:lnTo>
                    <a:pt x="250" y="315"/>
                  </a:lnTo>
                  <a:lnTo>
                    <a:pt x="250" y="326"/>
                  </a:lnTo>
                  <a:lnTo>
                    <a:pt x="250" y="326"/>
                  </a:lnTo>
                  <a:lnTo>
                    <a:pt x="250" y="326"/>
                  </a:lnTo>
                  <a:lnTo>
                    <a:pt x="261" y="337"/>
                  </a:lnTo>
                  <a:lnTo>
                    <a:pt x="261" y="337"/>
                  </a:lnTo>
                  <a:lnTo>
                    <a:pt x="261" y="326"/>
                  </a:lnTo>
                  <a:lnTo>
                    <a:pt x="261" y="326"/>
                  </a:lnTo>
                  <a:lnTo>
                    <a:pt x="272" y="326"/>
                  </a:lnTo>
                  <a:lnTo>
                    <a:pt x="272" y="326"/>
                  </a:lnTo>
                  <a:lnTo>
                    <a:pt x="272" y="326"/>
                  </a:lnTo>
                  <a:lnTo>
                    <a:pt x="272" y="315"/>
                  </a:lnTo>
                  <a:lnTo>
                    <a:pt x="261" y="315"/>
                  </a:lnTo>
                  <a:close/>
                  <a:moveTo>
                    <a:pt x="294" y="239"/>
                  </a:moveTo>
                  <a:lnTo>
                    <a:pt x="294" y="228"/>
                  </a:lnTo>
                  <a:lnTo>
                    <a:pt x="283" y="228"/>
                  </a:lnTo>
                  <a:lnTo>
                    <a:pt x="283" y="239"/>
                  </a:lnTo>
                  <a:lnTo>
                    <a:pt x="283" y="239"/>
                  </a:lnTo>
                  <a:lnTo>
                    <a:pt x="294" y="239"/>
                  </a:lnTo>
                  <a:close/>
                  <a:moveTo>
                    <a:pt x="304" y="435"/>
                  </a:moveTo>
                  <a:lnTo>
                    <a:pt x="304" y="424"/>
                  </a:lnTo>
                  <a:lnTo>
                    <a:pt x="304" y="413"/>
                  </a:lnTo>
                  <a:lnTo>
                    <a:pt x="304" y="402"/>
                  </a:lnTo>
                  <a:lnTo>
                    <a:pt x="304" y="402"/>
                  </a:lnTo>
                  <a:lnTo>
                    <a:pt x="304" y="380"/>
                  </a:lnTo>
                  <a:lnTo>
                    <a:pt x="304" y="380"/>
                  </a:lnTo>
                  <a:lnTo>
                    <a:pt x="294" y="370"/>
                  </a:lnTo>
                  <a:lnTo>
                    <a:pt x="294" y="380"/>
                  </a:lnTo>
                  <a:lnTo>
                    <a:pt x="283" y="370"/>
                  </a:lnTo>
                  <a:lnTo>
                    <a:pt x="283" y="370"/>
                  </a:lnTo>
                  <a:lnTo>
                    <a:pt x="283" y="370"/>
                  </a:lnTo>
                  <a:lnTo>
                    <a:pt x="294" y="370"/>
                  </a:lnTo>
                  <a:lnTo>
                    <a:pt x="283" y="370"/>
                  </a:lnTo>
                  <a:lnTo>
                    <a:pt x="283" y="359"/>
                  </a:lnTo>
                  <a:lnTo>
                    <a:pt x="272" y="348"/>
                  </a:lnTo>
                  <a:lnTo>
                    <a:pt x="261" y="337"/>
                  </a:lnTo>
                  <a:lnTo>
                    <a:pt x="261" y="348"/>
                  </a:lnTo>
                  <a:lnTo>
                    <a:pt x="250" y="348"/>
                  </a:lnTo>
                  <a:lnTo>
                    <a:pt x="250" y="348"/>
                  </a:lnTo>
                  <a:lnTo>
                    <a:pt x="250" y="337"/>
                  </a:lnTo>
                  <a:lnTo>
                    <a:pt x="250" y="337"/>
                  </a:lnTo>
                  <a:lnTo>
                    <a:pt x="228" y="337"/>
                  </a:lnTo>
                  <a:lnTo>
                    <a:pt x="217" y="326"/>
                  </a:lnTo>
                  <a:lnTo>
                    <a:pt x="207" y="315"/>
                  </a:lnTo>
                  <a:lnTo>
                    <a:pt x="196" y="293"/>
                  </a:lnTo>
                  <a:lnTo>
                    <a:pt x="196" y="293"/>
                  </a:lnTo>
                  <a:lnTo>
                    <a:pt x="196" y="283"/>
                  </a:lnTo>
                  <a:lnTo>
                    <a:pt x="196" y="283"/>
                  </a:lnTo>
                  <a:lnTo>
                    <a:pt x="207" y="272"/>
                  </a:lnTo>
                  <a:lnTo>
                    <a:pt x="228" y="250"/>
                  </a:lnTo>
                  <a:lnTo>
                    <a:pt x="239" y="239"/>
                  </a:lnTo>
                  <a:lnTo>
                    <a:pt x="261" y="217"/>
                  </a:lnTo>
                  <a:lnTo>
                    <a:pt x="261" y="206"/>
                  </a:lnTo>
                  <a:lnTo>
                    <a:pt x="272" y="185"/>
                  </a:lnTo>
                  <a:lnTo>
                    <a:pt x="272" y="185"/>
                  </a:lnTo>
                  <a:lnTo>
                    <a:pt x="272" y="174"/>
                  </a:lnTo>
                  <a:lnTo>
                    <a:pt x="272" y="163"/>
                  </a:lnTo>
                  <a:lnTo>
                    <a:pt x="272" y="152"/>
                  </a:lnTo>
                  <a:lnTo>
                    <a:pt x="250" y="141"/>
                  </a:lnTo>
                  <a:lnTo>
                    <a:pt x="239" y="141"/>
                  </a:lnTo>
                  <a:lnTo>
                    <a:pt x="239" y="130"/>
                  </a:lnTo>
                  <a:lnTo>
                    <a:pt x="228" y="119"/>
                  </a:lnTo>
                  <a:lnTo>
                    <a:pt x="228" y="98"/>
                  </a:lnTo>
                  <a:lnTo>
                    <a:pt x="228" y="98"/>
                  </a:lnTo>
                  <a:lnTo>
                    <a:pt x="228" y="87"/>
                  </a:lnTo>
                  <a:lnTo>
                    <a:pt x="239" y="76"/>
                  </a:lnTo>
                  <a:lnTo>
                    <a:pt x="250" y="76"/>
                  </a:lnTo>
                  <a:lnTo>
                    <a:pt x="261" y="54"/>
                  </a:lnTo>
                  <a:lnTo>
                    <a:pt x="272" y="43"/>
                  </a:lnTo>
                  <a:lnTo>
                    <a:pt x="283" y="43"/>
                  </a:lnTo>
                  <a:lnTo>
                    <a:pt x="272" y="32"/>
                  </a:lnTo>
                  <a:lnTo>
                    <a:pt x="272" y="22"/>
                  </a:lnTo>
                  <a:lnTo>
                    <a:pt x="261" y="22"/>
                  </a:lnTo>
                  <a:lnTo>
                    <a:pt x="250" y="32"/>
                  </a:lnTo>
                  <a:lnTo>
                    <a:pt x="239" y="32"/>
                  </a:lnTo>
                  <a:lnTo>
                    <a:pt x="228" y="43"/>
                  </a:lnTo>
                  <a:lnTo>
                    <a:pt x="228" y="54"/>
                  </a:lnTo>
                  <a:lnTo>
                    <a:pt x="217" y="43"/>
                  </a:lnTo>
                  <a:lnTo>
                    <a:pt x="217" y="43"/>
                  </a:lnTo>
                  <a:lnTo>
                    <a:pt x="207" y="22"/>
                  </a:lnTo>
                  <a:lnTo>
                    <a:pt x="207" y="11"/>
                  </a:lnTo>
                  <a:lnTo>
                    <a:pt x="196" y="0"/>
                  </a:lnTo>
                  <a:lnTo>
                    <a:pt x="196" y="0"/>
                  </a:lnTo>
                  <a:lnTo>
                    <a:pt x="185" y="0"/>
                  </a:lnTo>
                  <a:lnTo>
                    <a:pt x="185" y="11"/>
                  </a:lnTo>
                  <a:lnTo>
                    <a:pt x="185" y="11"/>
                  </a:lnTo>
                  <a:lnTo>
                    <a:pt x="185" y="11"/>
                  </a:lnTo>
                  <a:lnTo>
                    <a:pt x="174" y="11"/>
                  </a:lnTo>
                  <a:lnTo>
                    <a:pt x="174" y="0"/>
                  </a:lnTo>
                  <a:lnTo>
                    <a:pt x="185" y="0"/>
                  </a:lnTo>
                  <a:lnTo>
                    <a:pt x="174" y="0"/>
                  </a:lnTo>
                  <a:lnTo>
                    <a:pt x="174" y="0"/>
                  </a:lnTo>
                  <a:lnTo>
                    <a:pt x="130" y="11"/>
                  </a:lnTo>
                  <a:lnTo>
                    <a:pt x="120" y="11"/>
                  </a:lnTo>
                  <a:lnTo>
                    <a:pt x="109" y="22"/>
                  </a:lnTo>
                  <a:lnTo>
                    <a:pt x="87" y="32"/>
                  </a:lnTo>
                  <a:lnTo>
                    <a:pt x="87" y="32"/>
                  </a:lnTo>
                  <a:lnTo>
                    <a:pt x="87" y="43"/>
                  </a:lnTo>
                  <a:lnTo>
                    <a:pt x="76" y="43"/>
                  </a:lnTo>
                  <a:lnTo>
                    <a:pt x="76" y="54"/>
                  </a:lnTo>
                  <a:lnTo>
                    <a:pt x="65" y="65"/>
                  </a:lnTo>
                  <a:lnTo>
                    <a:pt x="54" y="65"/>
                  </a:lnTo>
                  <a:lnTo>
                    <a:pt x="54" y="76"/>
                  </a:lnTo>
                  <a:lnTo>
                    <a:pt x="54" y="76"/>
                  </a:lnTo>
                  <a:lnTo>
                    <a:pt x="65" y="76"/>
                  </a:lnTo>
                  <a:lnTo>
                    <a:pt x="65" y="76"/>
                  </a:lnTo>
                  <a:lnTo>
                    <a:pt x="65" y="87"/>
                  </a:lnTo>
                  <a:lnTo>
                    <a:pt x="65" y="98"/>
                  </a:lnTo>
                  <a:lnTo>
                    <a:pt x="65" y="119"/>
                  </a:lnTo>
                  <a:lnTo>
                    <a:pt x="65" y="130"/>
                  </a:lnTo>
                  <a:lnTo>
                    <a:pt x="65" y="141"/>
                  </a:lnTo>
                  <a:lnTo>
                    <a:pt x="65" y="141"/>
                  </a:lnTo>
                  <a:lnTo>
                    <a:pt x="65" y="152"/>
                  </a:lnTo>
                  <a:lnTo>
                    <a:pt x="65" y="163"/>
                  </a:lnTo>
                  <a:lnTo>
                    <a:pt x="65" y="174"/>
                  </a:lnTo>
                  <a:lnTo>
                    <a:pt x="65" y="185"/>
                  </a:lnTo>
                  <a:lnTo>
                    <a:pt x="65" y="196"/>
                  </a:lnTo>
                  <a:lnTo>
                    <a:pt x="65" y="206"/>
                  </a:lnTo>
                  <a:lnTo>
                    <a:pt x="65" y="217"/>
                  </a:lnTo>
                  <a:lnTo>
                    <a:pt x="54" y="228"/>
                  </a:lnTo>
                  <a:lnTo>
                    <a:pt x="54" y="239"/>
                  </a:lnTo>
                  <a:lnTo>
                    <a:pt x="54" y="239"/>
                  </a:lnTo>
                  <a:lnTo>
                    <a:pt x="54" y="250"/>
                  </a:lnTo>
                  <a:lnTo>
                    <a:pt x="43" y="261"/>
                  </a:lnTo>
                  <a:lnTo>
                    <a:pt x="33" y="261"/>
                  </a:lnTo>
                  <a:lnTo>
                    <a:pt x="33" y="261"/>
                  </a:lnTo>
                  <a:lnTo>
                    <a:pt x="22" y="283"/>
                  </a:lnTo>
                  <a:lnTo>
                    <a:pt x="11" y="293"/>
                  </a:lnTo>
                  <a:lnTo>
                    <a:pt x="0" y="293"/>
                  </a:lnTo>
                  <a:lnTo>
                    <a:pt x="0" y="304"/>
                  </a:lnTo>
                  <a:lnTo>
                    <a:pt x="0" y="315"/>
                  </a:lnTo>
                  <a:lnTo>
                    <a:pt x="0" y="326"/>
                  </a:lnTo>
                  <a:lnTo>
                    <a:pt x="11" y="348"/>
                  </a:lnTo>
                  <a:lnTo>
                    <a:pt x="22" y="359"/>
                  </a:lnTo>
                  <a:lnTo>
                    <a:pt x="22" y="370"/>
                  </a:lnTo>
                  <a:lnTo>
                    <a:pt x="22" y="370"/>
                  </a:lnTo>
                  <a:lnTo>
                    <a:pt x="33" y="380"/>
                  </a:lnTo>
                  <a:lnTo>
                    <a:pt x="43" y="391"/>
                  </a:lnTo>
                  <a:lnTo>
                    <a:pt x="43" y="391"/>
                  </a:lnTo>
                  <a:lnTo>
                    <a:pt x="54" y="402"/>
                  </a:lnTo>
                  <a:lnTo>
                    <a:pt x="65" y="424"/>
                  </a:lnTo>
                  <a:lnTo>
                    <a:pt x="65" y="435"/>
                  </a:lnTo>
                  <a:lnTo>
                    <a:pt x="76" y="446"/>
                  </a:lnTo>
                  <a:lnTo>
                    <a:pt x="87" y="457"/>
                  </a:lnTo>
                  <a:lnTo>
                    <a:pt x="98" y="467"/>
                  </a:lnTo>
                  <a:lnTo>
                    <a:pt x="120" y="478"/>
                  </a:lnTo>
                  <a:lnTo>
                    <a:pt x="120" y="478"/>
                  </a:lnTo>
                  <a:lnTo>
                    <a:pt x="120" y="500"/>
                  </a:lnTo>
                  <a:lnTo>
                    <a:pt x="130" y="522"/>
                  </a:lnTo>
                  <a:lnTo>
                    <a:pt x="130" y="544"/>
                  </a:lnTo>
                  <a:lnTo>
                    <a:pt x="141" y="565"/>
                  </a:lnTo>
                  <a:lnTo>
                    <a:pt x="141" y="587"/>
                  </a:lnTo>
                  <a:lnTo>
                    <a:pt x="141" y="609"/>
                  </a:lnTo>
                  <a:lnTo>
                    <a:pt x="152" y="620"/>
                  </a:lnTo>
                  <a:lnTo>
                    <a:pt x="152" y="641"/>
                  </a:lnTo>
                  <a:lnTo>
                    <a:pt x="163" y="641"/>
                  </a:lnTo>
                  <a:lnTo>
                    <a:pt x="174" y="631"/>
                  </a:lnTo>
                  <a:lnTo>
                    <a:pt x="185" y="631"/>
                  </a:lnTo>
                  <a:lnTo>
                    <a:pt x="185" y="631"/>
                  </a:lnTo>
                  <a:lnTo>
                    <a:pt x="196" y="609"/>
                  </a:lnTo>
                  <a:lnTo>
                    <a:pt x="196" y="609"/>
                  </a:lnTo>
                  <a:lnTo>
                    <a:pt x="207" y="598"/>
                  </a:lnTo>
                  <a:lnTo>
                    <a:pt x="207" y="587"/>
                  </a:lnTo>
                  <a:lnTo>
                    <a:pt x="207" y="576"/>
                  </a:lnTo>
                  <a:lnTo>
                    <a:pt x="207" y="576"/>
                  </a:lnTo>
                  <a:lnTo>
                    <a:pt x="207" y="554"/>
                  </a:lnTo>
                  <a:lnTo>
                    <a:pt x="196" y="533"/>
                  </a:lnTo>
                  <a:lnTo>
                    <a:pt x="207" y="522"/>
                  </a:lnTo>
                  <a:lnTo>
                    <a:pt x="207" y="522"/>
                  </a:lnTo>
                  <a:lnTo>
                    <a:pt x="217" y="511"/>
                  </a:lnTo>
                  <a:lnTo>
                    <a:pt x="217" y="511"/>
                  </a:lnTo>
                  <a:lnTo>
                    <a:pt x="228" y="511"/>
                  </a:lnTo>
                  <a:lnTo>
                    <a:pt x="228" y="500"/>
                  </a:lnTo>
                  <a:lnTo>
                    <a:pt x="239" y="500"/>
                  </a:lnTo>
                  <a:lnTo>
                    <a:pt x="239" y="489"/>
                  </a:lnTo>
                  <a:lnTo>
                    <a:pt x="239" y="489"/>
                  </a:lnTo>
                  <a:lnTo>
                    <a:pt x="250" y="478"/>
                  </a:lnTo>
                  <a:lnTo>
                    <a:pt x="250" y="478"/>
                  </a:lnTo>
                  <a:lnTo>
                    <a:pt x="272" y="467"/>
                  </a:lnTo>
                  <a:lnTo>
                    <a:pt x="283" y="467"/>
                  </a:lnTo>
                  <a:lnTo>
                    <a:pt x="294" y="457"/>
                  </a:lnTo>
                  <a:lnTo>
                    <a:pt x="304" y="446"/>
                  </a:lnTo>
                  <a:lnTo>
                    <a:pt x="304" y="446"/>
                  </a:lnTo>
                  <a:lnTo>
                    <a:pt x="304" y="435"/>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4" name="Freeform 24">
              <a:extLst>
                <a:ext uri="{FF2B5EF4-FFF2-40B4-BE49-F238E27FC236}">
                  <a16:creationId xmlns:a16="http://schemas.microsoft.com/office/drawing/2014/main" id="{58DE5752-BB9B-8443-D3AA-90EEEBBA03E6}"/>
                </a:ext>
              </a:extLst>
            </p:cNvPr>
            <p:cNvSpPr>
              <a:spLocks noChangeArrowheads="1"/>
            </p:cNvSpPr>
            <p:nvPr/>
          </p:nvSpPr>
          <p:spPr bwMode="auto">
            <a:xfrm>
              <a:off x="7550708" y="3252356"/>
              <a:ext cx="108374" cy="322023"/>
            </a:xfrm>
            <a:custGeom>
              <a:avLst/>
              <a:gdLst>
                <a:gd name="T0" fmla="*/ 142 w 153"/>
                <a:gd name="T1" fmla="*/ 413 h 458"/>
                <a:gd name="T2" fmla="*/ 131 w 153"/>
                <a:gd name="T3" fmla="*/ 402 h 458"/>
                <a:gd name="T4" fmla="*/ 131 w 153"/>
                <a:gd name="T5" fmla="*/ 381 h 458"/>
                <a:gd name="T6" fmla="*/ 142 w 153"/>
                <a:gd name="T7" fmla="*/ 315 h 458"/>
                <a:gd name="T8" fmla="*/ 131 w 153"/>
                <a:gd name="T9" fmla="*/ 240 h 458"/>
                <a:gd name="T10" fmla="*/ 131 w 153"/>
                <a:gd name="T11" fmla="*/ 185 h 458"/>
                <a:gd name="T12" fmla="*/ 120 w 153"/>
                <a:gd name="T13" fmla="*/ 153 h 458"/>
                <a:gd name="T14" fmla="*/ 120 w 153"/>
                <a:gd name="T15" fmla="*/ 109 h 458"/>
                <a:gd name="T16" fmla="*/ 87 w 153"/>
                <a:gd name="T17" fmla="*/ 87 h 458"/>
                <a:gd name="T18" fmla="*/ 65 w 153"/>
                <a:gd name="T19" fmla="*/ 66 h 458"/>
                <a:gd name="T20" fmla="*/ 76 w 153"/>
                <a:gd name="T21" fmla="*/ 22 h 458"/>
                <a:gd name="T22" fmla="*/ 55 w 153"/>
                <a:gd name="T23" fmla="*/ 22 h 458"/>
                <a:gd name="T24" fmla="*/ 44 w 153"/>
                <a:gd name="T25" fmla="*/ 11 h 458"/>
                <a:gd name="T26" fmla="*/ 11 w 153"/>
                <a:gd name="T27" fmla="*/ 11 h 458"/>
                <a:gd name="T28" fmla="*/ 0 w 153"/>
                <a:gd name="T29" fmla="*/ 33 h 458"/>
                <a:gd name="T30" fmla="*/ 0 w 153"/>
                <a:gd name="T31" fmla="*/ 44 h 458"/>
                <a:gd name="T32" fmla="*/ 22 w 153"/>
                <a:gd name="T33" fmla="*/ 66 h 458"/>
                <a:gd name="T34" fmla="*/ 44 w 153"/>
                <a:gd name="T35" fmla="*/ 76 h 458"/>
                <a:gd name="T36" fmla="*/ 33 w 153"/>
                <a:gd name="T37" fmla="*/ 109 h 458"/>
                <a:gd name="T38" fmla="*/ 33 w 153"/>
                <a:gd name="T39" fmla="*/ 131 h 458"/>
                <a:gd name="T40" fmla="*/ 33 w 153"/>
                <a:gd name="T41" fmla="*/ 131 h 458"/>
                <a:gd name="T42" fmla="*/ 33 w 153"/>
                <a:gd name="T43" fmla="*/ 141 h 458"/>
                <a:gd name="T44" fmla="*/ 22 w 153"/>
                <a:gd name="T45" fmla="*/ 153 h 458"/>
                <a:gd name="T46" fmla="*/ 22 w 153"/>
                <a:gd name="T47" fmla="*/ 153 h 458"/>
                <a:gd name="T48" fmla="*/ 33 w 153"/>
                <a:gd name="T49" fmla="*/ 153 h 458"/>
                <a:gd name="T50" fmla="*/ 55 w 153"/>
                <a:gd name="T51" fmla="*/ 163 h 458"/>
                <a:gd name="T52" fmla="*/ 44 w 153"/>
                <a:gd name="T53" fmla="*/ 185 h 458"/>
                <a:gd name="T54" fmla="*/ 44 w 153"/>
                <a:gd name="T55" fmla="*/ 207 h 458"/>
                <a:gd name="T56" fmla="*/ 33 w 153"/>
                <a:gd name="T57" fmla="*/ 218 h 458"/>
                <a:gd name="T58" fmla="*/ 55 w 153"/>
                <a:gd name="T59" fmla="*/ 240 h 458"/>
                <a:gd name="T60" fmla="*/ 55 w 153"/>
                <a:gd name="T61" fmla="*/ 261 h 458"/>
                <a:gd name="T62" fmla="*/ 55 w 153"/>
                <a:gd name="T63" fmla="*/ 315 h 458"/>
                <a:gd name="T64" fmla="*/ 44 w 153"/>
                <a:gd name="T65" fmla="*/ 337 h 458"/>
                <a:gd name="T66" fmla="*/ 55 w 153"/>
                <a:gd name="T67" fmla="*/ 348 h 458"/>
                <a:gd name="T68" fmla="*/ 55 w 153"/>
                <a:gd name="T69" fmla="*/ 381 h 458"/>
                <a:gd name="T70" fmla="*/ 44 w 153"/>
                <a:gd name="T71" fmla="*/ 381 h 458"/>
                <a:gd name="T72" fmla="*/ 55 w 153"/>
                <a:gd name="T73" fmla="*/ 392 h 458"/>
                <a:gd name="T74" fmla="*/ 65 w 153"/>
                <a:gd name="T75" fmla="*/ 413 h 458"/>
                <a:gd name="T76" fmla="*/ 65 w 153"/>
                <a:gd name="T77" fmla="*/ 424 h 458"/>
                <a:gd name="T78" fmla="*/ 87 w 153"/>
                <a:gd name="T79" fmla="*/ 435 h 458"/>
                <a:gd name="T80" fmla="*/ 87 w 153"/>
                <a:gd name="T81" fmla="*/ 457 h 458"/>
                <a:gd name="T82" fmla="*/ 98 w 153"/>
                <a:gd name="T83" fmla="*/ 457 h 458"/>
                <a:gd name="T84" fmla="*/ 131 w 153"/>
                <a:gd name="T85" fmla="*/ 44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 h="458">
                  <a:moveTo>
                    <a:pt x="152" y="446"/>
                  </a:moveTo>
                  <a:lnTo>
                    <a:pt x="142" y="435"/>
                  </a:lnTo>
                  <a:lnTo>
                    <a:pt x="142" y="413"/>
                  </a:lnTo>
                  <a:lnTo>
                    <a:pt x="131" y="413"/>
                  </a:lnTo>
                  <a:lnTo>
                    <a:pt x="131" y="402"/>
                  </a:lnTo>
                  <a:lnTo>
                    <a:pt x="131" y="402"/>
                  </a:lnTo>
                  <a:lnTo>
                    <a:pt x="131" y="402"/>
                  </a:lnTo>
                  <a:lnTo>
                    <a:pt x="131" y="392"/>
                  </a:lnTo>
                  <a:lnTo>
                    <a:pt x="131" y="381"/>
                  </a:lnTo>
                  <a:lnTo>
                    <a:pt x="131" y="381"/>
                  </a:lnTo>
                  <a:lnTo>
                    <a:pt x="142" y="348"/>
                  </a:lnTo>
                  <a:lnTo>
                    <a:pt x="142" y="315"/>
                  </a:lnTo>
                  <a:lnTo>
                    <a:pt x="142" y="283"/>
                  </a:lnTo>
                  <a:lnTo>
                    <a:pt x="142" y="261"/>
                  </a:lnTo>
                  <a:lnTo>
                    <a:pt x="131" y="240"/>
                  </a:lnTo>
                  <a:lnTo>
                    <a:pt x="131" y="218"/>
                  </a:lnTo>
                  <a:lnTo>
                    <a:pt x="131" y="196"/>
                  </a:lnTo>
                  <a:lnTo>
                    <a:pt x="131" y="185"/>
                  </a:lnTo>
                  <a:lnTo>
                    <a:pt x="120" y="174"/>
                  </a:lnTo>
                  <a:lnTo>
                    <a:pt x="120" y="163"/>
                  </a:lnTo>
                  <a:lnTo>
                    <a:pt x="120" y="153"/>
                  </a:lnTo>
                  <a:lnTo>
                    <a:pt x="120" y="141"/>
                  </a:lnTo>
                  <a:lnTo>
                    <a:pt x="120" y="131"/>
                  </a:lnTo>
                  <a:lnTo>
                    <a:pt x="120" y="109"/>
                  </a:lnTo>
                  <a:lnTo>
                    <a:pt x="109" y="109"/>
                  </a:lnTo>
                  <a:lnTo>
                    <a:pt x="98" y="98"/>
                  </a:lnTo>
                  <a:lnTo>
                    <a:pt x="87" y="87"/>
                  </a:lnTo>
                  <a:lnTo>
                    <a:pt x="76" y="76"/>
                  </a:lnTo>
                  <a:lnTo>
                    <a:pt x="65" y="76"/>
                  </a:lnTo>
                  <a:lnTo>
                    <a:pt x="65" y="66"/>
                  </a:lnTo>
                  <a:lnTo>
                    <a:pt x="76" y="44"/>
                  </a:lnTo>
                  <a:lnTo>
                    <a:pt x="76" y="33"/>
                  </a:lnTo>
                  <a:lnTo>
                    <a:pt x="76" y="22"/>
                  </a:lnTo>
                  <a:lnTo>
                    <a:pt x="76" y="11"/>
                  </a:lnTo>
                  <a:lnTo>
                    <a:pt x="55" y="11"/>
                  </a:lnTo>
                  <a:lnTo>
                    <a:pt x="55" y="22"/>
                  </a:lnTo>
                  <a:lnTo>
                    <a:pt x="44" y="22"/>
                  </a:lnTo>
                  <a:lnTo>
                    <a:pt x="44" y="22"/>
                  </a:lnTo>
                  <a:lnTo>
                    <a:pt x="44" y="11"/>
                  </a:lnTo>
                  <a:lnTo>
                    <a:pt x="22" y="11"/>
                  </a:lnTo>
                  <a:lnTo>
                    <a:pt x="0" y="0"/>
                  </a:lnTo>
                  <a:lnTo>
                    <a:pt x="11" y="11"/>
                  </a:lnTo>
                  <a:lnTo>
                    <a:pt x="11" y="11"/>
                  </a:lnTo>
                  <a:lnTo>
                    <a:pt x="11" y="22"/>
                  </a:lnTo>
                  <a:lnTo>
                    <a:pt x="0" y="33"/>
                  </a:lnTo>
                  <a:lnTo>
                    <a:pt x="0" y="44"/>
                  </a:lnTo>
                  <a:lnTo>
                    <a:pt x="0" y="44"/>
                  </a:lnTo>
                  <a:lnTo>
                    <a:pt x="0" y="44"/>
                  </a:lnTo>
                  <a:lnTo>
                    <a:pt x="11" y="54"/>
                  </a:lnTo>
                  <a:lnTo>
                    <a:pt x="11" y="54"/>
                  </a:lnTo>
                  <a:lnTo>
                    <a:pt x="22" y="66"/>
                  </a:lnTo>
                  <a:lnTo>
                    <a:pt x="22" y="66"/>
                  </a:lnTo>
                  <a:lnTo>
                    <a:pt x="33" y="76"/>
                  </a:lnTo>
                  <a:lnTo>
                    <a:pt x="44" y="76"/>
                  </a:lnTo>
                  <a:lnTo>
                    <a:pt x="33" y="76"/>
                  </a:lnTo>
                  <a:lnTo>
                    <a:pt x="33" y="87"/>
                  </a:lnTo>
                  <a:lnTo>
                    <a:pt x="33" y="109"/>
                  </a:lnTo>
                  <a:lnTo>
                    <a:pt x="33" y="120"/>
                  </a:lnTo>
                  <a:lnTo>
                    <a:pt x="33" y="120"/>
                  </a:lnTo>
                  <a:lnTo>
                    <a:pt x="33" y="131"/>
                  </a:lnTo>
                  <a:lnTo>
                    <a:pt x="33" y="131"/>
                  </a:lnTo>
                  <a:lnTo>
                    <a:pt x="33" y="131"/>
                  </a:lnTo>
                  <a:lnTo>
                    <a:pt x="33" y="131"/>
                  </a:lnTo>
                  <a:lnTo>
                    <a:pt x="33" y="141"/>
                  </a:lnTo>
                  <a:lnTo>
                    <a:pt x="33" y="141"/>
                  </a:lnTo>
                  <a:lnTo>
                    <a:pt x="33" y="141"/>
                  </a:lnTo>
                  <a:lnTo>
                    <a:pt x="33" y="141"/>
                  </a:lnTo>
                  <a:lnTo>
                    <a:pt x="33" y="141"/>
                  </a:lnTo>
                  <a:lnTo>
                    <a:pt x="22" y="153"/>
                  </a:lnTo>
                  <a:lnTo>
                    <a:pt x="33" y="153"/>
                  </a:lnTo>
                  <a:lnTo>
                    <a:pt x="22" y="153"/>
                  </a:lnTo>
                  <a:lnTo>
                    <a:pt x="22" y="153"/>
                  </a:lnTo>
                  <a:lnTo>
                    <a:pt x="33" y="153"/>
                  </a:lnTo>
                  <a:lnTo>
                    <a:pt x="33" y="153"/>
                  </a:lnTo>
                  <a:lnTo>
                    <a:pt x="33" y="153"/>
                  </a:lnTo>
                  <a:lnTo>
                    <a:pt x="44" y="153"/>
                  </a:lnTo>
                  <a:lnTo>
                    <a:pt x="44" y="153"/>
                  </a:lnTo>
                  <a:lnTo>
                    <a:pt x="55" y="163"/>
                  </a:lnTo>
                  <a:lnTo>
                    <a:pt x="55" y="163"/>
                  </a:lnTo>
                  <a:lnTo>
                    <a:pt x="44" y="174"/>
                  </a:lnTo>
                  <a:lnTo>
                    <a:pt x="44" y="185"/>
                  </a:lnTo>
                  <a:lnTo>
                    <a:pt x="44" y="196"/>
                  </a:lnTo>
                  <a:lnTo>
                    <a:pt x="44" y="207"/>
                  </a:lnTo>
                  <a:lnTo>
                    <a:pt x="44" y="207"/>
                  </a:lnTo>
                  <a:lnTo>
                    <a:pt x="44" y="218"/>
                  </a:lnTo>
                  <a:lnTo>
                    <a:pt x="33" y="218"/>
                  </a:lnTo>
                  <a:lnTo>
                    <a:pt x="33" y="218"/>
                  </a:lnTo>
                  <a:lnTo>
                    <a:pt x="44" y="228"/>
                  </a:lnTo>
                  <a:lnTo>
                    <a:pt x="44" y="240"/>
                  </a:lnTo>
                  <a:lnTo>
                    <a:pt x="55" y="240"/>
                  </a:lnTo>
                  <a:lnTo>
                    <a:pt x="65" y="250"/>
                  </a:lnTo>
                  <a:lnTo>
                    <a:pt x="65" y="261"/>
                  </a:lnTo>
                  <a:lnTo>
                    <a:pt x="55" y="261"/>
                  </a:lnTo>
                  <a:lnTo>
                    <a:pt x="55" y="272"/>
                  </a:lnTo>
                  <a:lnTo>
                    <a:pt x="55" y="272"/>
                  </a:lnTo>
                  <a:lnTo>
                    <a:pt x="55" y="315"/>
                  </a:lnTo>
                  <a:lnTo>
                    <a:pt x="44" y="326"/>
                  </a:lnTo>
                  <a:lnTo>
                    <a:pt x="44" y="337"/>
                  </a:lnTo>
                  <a:lnTo>
                    <a:pt x="44" y="337"/>
                  </a:lnTo>
                  <a:lnTo>
                    <a:pt x="44" y="337"/>
                  </a:lnTo>
                  <a:lnTo>
                    <a:pt x="55" y="348"/>
                  </a:lnTo>
                  <a:lnTo>
                    <a:pt x="55" y="348"/>
                  </a:lnTo>
                  <a:lnTo>
                    <a:pt x="55" y="359"/>
                  </a:lnTo>
                  <a:lnTo>
                    <a:pt x="55" y="370"/>
                  </a:lnTo>
                  <a:lnTo>
                    <a:pt x="55" y="381"/>
                  </a:lnTo>
                  <a:lnTo>
                    <a:pt x="55" y="381"/>
                  </a:lnTo>
                  <a:lnTo>
                    <a:pt x="44" y="381"/>
                  </a:lnTo>
                  <a:lnTo>
                    <a:pt x="44" y="381"/>
                  </a:lnTo>
                  <a:lnTo>
                    <a:pt x="44" y="392"/>
                  </a:lnTo>
                  <a:lnTo>
                    <a:pt x="44" y="392"/>
                  </a:lnTo>
                  <a:lnTo>
                    <a:pt x="55" y="392"/>
                  </a:lnTo>
                  <a:lnTo>
                    <a:pt x="55" y="402"/>
                  </a:lnTo>
                  <a:lnTo>
                    <a:pt x="55" y="413"/>
                  </a:lnTo>
                  <a:lnTo>
                    <a:pt x="65" y="413"/>
                  </a:lnTo>
                  <a:lnTo>
                    <a:pt x="65" y="424"/>
                  </a:lnTo>
                  <a:lnTo>
                    <a:pt x="65" y="424"/>
                  </a:lnTo>
                  <a:lnTo>
                    <a:pt x="65" y="424"/>
                  </a:lnTo>
                  <a:lnTo>
                    <a:pt x="76" y="435"/>
                  </a:lnTo>
                  <a:lnTo>
                    <a:pt x="76" y="435"/>
                  </a:lnTo>
                  <a:lnTo>
                    <a:pt x="87" y="435"/>
                  </a:lnTo>
                  <a:lnTo>
                    <a:pt x="87" y="446"/>
                  </a:lnTo>
                  <a:lnTo>
                    <a:pt x="87" y="446"/>
                  </a:lnTo>
                  <a:lnTo>
                    <a:pt x="87" y="457"/>
                  </a:lnTo>
                  <a:lnTo>
                    <a:pt x="98" y="457"/>
                  </a:lnTo>
                  <a:lnTo>
                    <a:pt x="98" y="457"/>
                  </a:lnTo>
                  <a:lnTo>
                    <a:pt x="98" y="457"/>
                  </a:lnTo>
                  <a:lnTo>
                    <a:pt x="109" y="457"/>
                  </a:lnTo>
                  <a:lnTo>
                    <a:pt x="131" y="446"/>
                  </a:lnTo>
                  <a:lnTo>
                    <a:pt x="131" y="446"/>
                  </a:lnTo>
                  <a:lnTo>
                    <a:pt x="152" y="446"/>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5" name="Freeform 26">
              <a:extLst>
                <a:ext uri="{FF2B5EF4-FFF2-40B4-BE49-F238E27FC236}">
                  <a16:creationId xmlns:a16="http://schemas.microsoft.com/office/drawing/2014/main" id="{15052781-0FEE-61B7-C42F-EE87690AA687}"/>
                </a:ext>
              </a:extLst>
            </p:cNvPr>
            <p:cNvSpPr>
              <a:spLocks noChangeArrowheads="1"/>
            </p:cNvSpPr>
            <p:nvPr/>
          </p:nvSpPr>
          <p:spPr bwMode="auto">
            <a:xfrm>
              <a:off x="9207273" y="4032644"/>
              <a:ext cx="619276" cy="681203"/>
            </a:xfrm>
            <a:custGeom>
              <a:avLst/>
              <a:gdLst>
                <a:gd name="T0" fmla="*/ 848 w 881"/>
                <a:gd name="T1" fmla="*/ 598 h 969"/>
                <a:gd name="T2" fmla="*/ 826 w 881"/>
                <a:gd name="T3" fmla="*/ 631 h 969"/>
                <a:gd name="T4" fmla="*/ 805 w 881"/>
                <a:gd name="T5" fmla="*/ 479 h 969"/>
                <a:gd name="T6" fmla="*/ 815 w 881"/>
                <a:gd name="T7" fmla="*/ 468 h 969"/>
                <a:gd name="T8" fmla="*/ 793 w 881"/>
                <a:gd name="T9" fmla="*/ 435 h 969"/>
                <a:gd name="T10" fmla="*/ 837 w 881"/>
                <a:gd name="T11" fmla="*/ 403 h 969"/>
                <a:gd name="T12" fmla="*/ 837 w 881"/>
                <a:gd name="T13" fmla="*/ 359 h 969"/>
                <a:gd name="T14" fmla="*/ 880 w 881"/>
                <a:gd name="T15" fmla="*/ 848 h 969"/>
                <a:gd name="T16" fmla="*/ 848 w 881"/>
                <a:gd name="T17" fmla="*/ 827 h 969"/>
                <a:gd name="T18" fmla="*/ 826 w 881"/>
                <a:gd name="T19" fmla="*/ 783 h 969"/>
                <a:gd name="T20" fmla="*/ 805 w 881"/>
                <a:gd name="T21" fmla="*/ 696 h 969"/>
                <a:gd name="T22" fmla="*/ 793 w 881"/>
                <a:gd name="T23" fmla="*/ 609 h 969"/>
                <a:gd name="T24" fmla="*/ 815 w 881"/>
                <a:gd name="T25" fmla="*/ 544 h 969"/>
                <a:gd name="T26" fmla="*/ 772 w 881"/>
                <a:gd name="T27" fmla="*/ 490 h 969"/>
                <a:gd name="T28" fmla="*/ 772 w 881"/>
                <a:gd name="T29" fmla="*/ 413 h 969"/>
                <a:gd name="T30" fmla="*/ 793 w 881"/>
                <a:gd name="T31" fmla="*/ 337 h 969"/>
                <a:gd name="T32" fmla="*/ 739 w 881"/>
                <a:gd name="T33" fmla="*/ 283 h 969"/>
                <a:gd name="T34" fmla="*/ 674 w 881"/>
                <a:gd name="T35" fmla="*/ 229 h 969"/>
                <a:gd name="T36" fmla="*/ 663 w 881"/>
                <a:gd name="T37" fmla="*/ 218 h 969"/>
                <a:gd name="T38" fmla="*/ 663 w 881"/>
                <a:gd name="T39" fmla="*/ 174 h 969"/>
                <a:gd name="T40" fmla="*/ 554 w 881"/>
                <a:gd name="T41" fmla="*/ 109 h 969"/>
                <a:gd name="T42" fmla="*/ 457 w 881"/>
                <a:gd name="T43" fmla="*/ 44 h 969"/>
                <a:gd name="T44" fmla="*/ 380 w 881"/>
                <a:gd name="T45" fmla="*/ 0 h 969"/>
                <a:gd name="T46" fmla="*/ 109 w 881"/>
                <a:gd name="T47" fmla="*/ 0 h 969"/>
                <a:gd name="T48" fmla="*/ 109 w 881"/>
                <a:gd name="T49" fmla="*/ 33 h 969"/>
                <a:gd name="T50" fmla="*/ 119 w 881"/>
                <a:gd name="T51" fmla="*/ 87 h 969"/>
                <a:gd name="T52" fmla="*/ 119 w 881"/>
                <a:gd name="T53" fmla="*/ 120 h 969"/>
                <a:gd name="T54" fmla="*/ 87 w 881"/>
                <a:gd name="T55" fmla="*/ 142 h 969"/>
                <a:gd name="T56" fmla="*/ 87 w 881"/>
                <a:gd name="T57" fmla="*/ 163 h 969"/>
                <a:gd name="T58" fmla="*/ 119 w 881"/>
                <a:gd name="T59" fmla="*/ 174 h 969"/>
                <a:gd name="T60" fmla="*/ 109 w 881"/>
                <a:gd name="T61" fmla="*/ 207 h 969"/>
                <a:gd name="T62" fmla="*/ 87 w 881"/>
                <a:gd name="T63" fmla="*/ 229 h 969"/>
                <a:gd name="T64" fmla="*/ 65 w 881"/>
                <a:gd name="T65" fmla="*/ 283 h 969"/>
                <a:gd name="T66" fmla="*/ 0 w 881"/>
                <a:gd name="T67" fmla="*/ 326 h 969"/>
                <a:gd name="T68" fmla="*/ 11 w 881"/>
                <a:gd name="T69" fmla="*/ 403 h 969"/>
                <a:gd name="T70" fmla="*/ 11 w 881"/>
                <a:gd name="T71" fmla="*/ 457 h 969"/>
                <a:gd name="T72" fmla="*/ 54 w 881"/>
                <a:gd name="T73" fmla="*/ 522 h 969"/>
                <a:gd name="T74" fmla="*/ 87 w 881"/>
                <a:gd name="T75" fmla="*/ 587 h 969"/>
                <a:gd name="T76" fmla="*/ 109 w 881"/>
                <a:gd name="T77" fmla="*/ 664 h 969"/>
                <a:gd name="T78" fmla="*/ 163 w 881"/>
                <a:gd name="T79" fmla="*/ 685 h 969"/>
                <a:gd name="T80" fmla="*/ 185 w 881"/>
                <a:gd name="T81" fmla="*/ 718 h 969"/>
                <a:gd name="T82" fmla="*/ 206 w 881"/>
                <a:gd name="T83" fmla="*/ 729 h 969"/>
                <a:gd name="T84" fmla="*/ 250 w 881"/>
                <a:gd name="T85" fmla="*/ 740 h 969"/>
                <a:gd name="T86" fmla="*/ 282 w 881"/>
                <a:gd name="T87" fmla="*/ 761 h 969"/>
                <a:gd name="T88" fmla="*/ 326 w 881"/>
                <a:gd name="T89" fmla="*/ 783 h 969"/>
                <a:gd name="T90" fmla="*/ 370 w 881"/>
                <a:gd name="T91" fmla="*/ 783 h 969"/>
                <a:gd name="T92" fmla="*/ 391 w 881"/>
                <a:gd name="T93" fmla="*/ 794 h 969"/>
                <a:gd name="T94" fmla="*/ 413 w 881"/>
                <a:gd name="T95" fmla="*/ 848 h 969"/>
                <a:gd name="T96" fmla="*/ 424 w 881"/>
                <a:gd name="T97" fmla="*/ 881 h 969"/>
                <a:gd name="T98" fmla="*/ 413 w 881"/>
                <a:gd name="T99" fmla="*/ 914 h 969"/>
                <a:gd name="T100" fmla="*/ 435 w 881"/>
                <a:gd name="T101" fmla="*/ 935 h 969"/>
                <a:gd name="T102" fmla="*/ 478 w 881"/>
                <a:gd name="T103" fmla="*/ 957 h 969"/>
                <a:gd name="T104" fmla="*/ 511 w 881"/>
                <a:gd name="T105" fmla="*/ 946 h 969"/>
                <a:gd name="T106" fmla="*/ 565 w 881"/>
                <a:gd name="T107" fmla="*/ 968 h 969"/>
                <a:gd name="T108" fmla="*/ 619 w 881"/>
                <a:gd name="T109" fmla="*/ 968 h 969"/>
                <a:gd name="T110" fmla="*/ 674 w 881"/>
                <a:gd name="T111" fmla="*/ 946 h 969"/>
                <a:gd name="T112" fmla="*/ 728 w 881"/>
                <a:gd name="T113" fmla="*/ 946 h 969"/>
                <a:gd name="T114" fmla="*/ 805 w 881"/>
                <a:gd name="T115" fmla="*/ 914 h 969"/>
                <a:gd name="T116" fmla="*/ 880 w 881"/>
                <a:gd name="T117" fmla="*/ 87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1" h="969">
                  <a:moveTo>
                    <a:pt x="826" y="631"/>
                  </a:moveTo>
                  <a:lnTo>
                    <a:pt x="826" y="631"/>
                  </a:lnTo>
                  <a:lnTo>
                    <a:pt x="837" y="631"/>
                  </a:lnTo>
                  <a:lnTo>
                    <a:pt x="837" y="620"/>
                  </a:lnTo>
                  <a:lnTo>
                    <a:pt x="848" y="609"/>
                  </a:lnTo>
                  <a:lnTo>
                    <a:pt x="848" y="598"/>
                  </a:lnTo>
                  <a:lnTo>
                    <a:pt x="848" y="609"/>
                  </a:lnTo>
                  <a:lnTo>
                    <a:pt x="837" y="609"/>
                  </a:lnTo>
                  <a:lnTo>
                    <a:pt x="826" y="620"/>
                  </a:lnTo>
                  <a:lnTo>
                    <a:pt x="826" y="620"/>
                  </a:lnTo>
                  <a:lnTo>
                    <a:pt x="815" y="631"/>
                  </a:lnTo>
                  <a:lnTo>
                    <a:pt x="826" y="631"/>
                  </a:lnTo>
                  <a:close/>
                  <a:moveTo>
                    <a:pt x="793" y="457"/>
                  </a:moveTo>
                  <a:lnTo>
                    <a:pt x="793" y="468"/>
                  </a:lnTo>
                  <a:lnTo>
                    <a:pt x="793" y="479"/>
                  </a:lnTo>
                  <a:lnTo>
                    <a:pt x="805" y="479"/>
                  </a:lnTo>
                  <a:lnTo>
                    <a:pt x="805" y="490"/>
                  </a:lnTo>
                  <a:lnTo>
                    <a:pt x="805" y="479"/>
                  </a:lnTo>
                  <a:lnTo>
                    <a:pt x="815" y="490"/>
                  </a:lnTo>
                  <a:lnTo>
                    <a:pt x="815" y="490"/>
                  </a:lnTo>
                  <a:lnTo>
                    <a:pt x="815" y="490"/>
                  </a:lnTo>
                  <a:lnTo>
                    <a:pt x="815" y="490"/>
                  </a:lnTo>
                  <a:lnTo>
                    <a:pt x="815" y="490"/>
                  </a:lnTo>
                  <a:lnTo>
                    <a:pt x="815" y="468"/>
                  </a:lnTo>
                  <a:lnTo>
                    <a:pt x="815" y="468"/>
                  </a:lnTo>
                  <a:lnTo>
                    <a:pt x="805" y="468"/>
                  </a:lnTo>
                  <a:lnTo>
                    <a:pt x="805" y="446"/>
                  </a:lnTo>
                  <a:lnTo>
                    <a:pt x="805" y="435"/>
                  </a:lnTo>
                  <a:lnTo>
                    <a:pt x="805" y="424"/>
                  </a:lnTo>
                  <a:lnTo>
                    <a:pt x="793" y="435"/>
                  </a:lnTo>
                  <a:lnTo>
                    <a:pt x="793" y="446"/>
                  </a:lnTo>
                  <a:lnTo>
                    <a:pt x="793" y="457"/>
                  </a:lnTo>
                  <a:close/>
                  <a:moveTo>
                    <a:pt x="826" y="403"/>
                  </a:moveTo>
                  <a:lnTo>
                    <a:pt x="837" y="403"/>
                  </a:lnTo>
                  <a:lnTo>
                    <a:pt x="837" y="403"/>
                  </a:lnTo>
                  <a:lnTo>
                    <a:pt x="837" y="403"/>
                  </a:lnTo>
                  <a:lnTo>
                    <a:pt x="848" y="381"/>
                  </a:lnTo>
                  <a:lnTo>
                    <a:pt x="848" y="381"/>
                  </a:lnTo>
                  <a:lnTo>
                    <a:pt x="848" y="359"/>
                  </a:lnTo>
                  <a:lnTo>
                    <a:pt x="848" y="359"/>
                  </a:lnTo>
                  <a:lnTo>
                    <a:pt x="848" y="348"/>
                  </a:lnTo>
                  <a:lnTo>
                    <a:pt x="837" y="359"/>
                  </a:lnTo>
                  <a:lnTo>
                    <a:pt x="826" y="359"/>
                  </a:lnTo>
                  <a:lnTo>
                    <a:pt x="837" y="370"/>
                  </a:lnTo>
                  <a:lnTo>
                    <a:pt x="826" y="392"/>
                  </a:lnTo>
                  <a:lnTo>
                    <a:pt x="826" y="403"/>
                  </a:lnTo>
                  <a:close/>
                  <a:moveTo>
                    <a:pt x="880" y="859"/>
                  </a:moveTo>
                  <a:lnTo>
                    <a:pt x="880" y="848"/>
                  </a:lnTo>
                  <a:lnTo>
                    <a:pt x="880" y="848"/>
                  </a:lnTo>
                  <a:lnTo>
                    <a:pt x="870" y="838"/>
                  </a:lnTo>
                  <a:lnTo>
                    <a:pt x="859" y="838"/>
                  </a:lnTo>
                  <a:lnTo>
                    <a:pt x="859" y="827"/>
                  </a:lnTo>
                  <a:lnTo>
                    <a:pt x="848" y="827"/>
                  </a:lnTo>
                  <a:lnTo>
                    <a:pt x="848" y="827"/>
                  </a:lnTo>
                  <a:lnTo>
                    <a:pt x="837" y="816"/>
                  </a:lnTo>
                  <a:lnTo>
                    <a:pt x="826" y="816"/>
                  </a:lnTo>
                  <a:lnTo>
                    <a:pt x="826" y="805"/>
                  </a:lnTo>
                  <a:lnTo>
                    <a:pt x="826" y="805"/>
                  </a:lnTo>
                  <a:lnTo>
                    <a:pt x="826" y="794"/>
                  </a:lnTo>
                  <a:lnTo>
                    <a:pt x="826" y="783"/>
                  </a:lnTo>
                  <a:lnTo>
                    <a:pt x="815" y="761"/>
                  </a:lnTo>
                  <a:lnTo>
                    <a:pt x="826" y="740"/>
                  </a:lnTo>
                  <a:lnTo>
                    <a:pt x="805" y="718"/>
                  </a:lnTo>
                  <a:lnTo>
                    <a:pt x="805" y="718"/>
                  </a:lnTo>
                  <a:lnTo>
                    <a:pt x="805" y="718"/>
                  </a:lnTo>
                  <a:lnTo>
                    <a:pt x="805" y="696"/>
                  </a:lnTo>
                  <a:lnTo>
                    <a:pt x="793" y="674"/>
                  </a:lnTo>
                  <a:lnTo>
                    <a:pt x="793" y="664"/>
                  </a:lnTo>
                  <a:lnTo>
                    <a:pt x="793" y="653"/>
                  </a:lnTo>
                  <a:lnTo>
                    <a:pt x="805" y="631"/>
                  </a:lnTo>
                  <a:lnTo>
                    <a:pt x="805" y="620"/>
                  </a:lnTo>
                  <a:lnTo>
                    <a:pt x="793" y="609"/>
                  </a:lnTo>
                  <a:lnTo>
                    <a:pt x="793" y="620"/>
                  </a:lnTo>
                  <a:lnTo>
                    <a:pt x="793" y="587"/>
                  </a:lnTo>
                  <a:lnTo>
                    <a:pt x="805" y="577"/>
                  </a:lnTo>
                  <a:lnTo>
                    <a:pt x="805" y="566"/>
                  </a:lnTo>
                  <a:lnTo>
                    <a:pt x="815" y="555"/>
                  </a:lnTo>
                  <a:lnTo>
                    <a:pt x="815" y="544"/>
                  </a:lnTo>
                  <a:lnTo>
                    <a:pt x="815" y="533"/>
                  </a:lnTo>
                  <a:lnTo>
                    <a:pt x="793" y="522"/>
                  </a:lnTo>
                  <a:lnTo>
                    <a:pt x="793" y="511"/>
                  </a:lnTo>
                  <a:lnTo>
                    <a:pt x="783" y="500"/>
                  </a:lnTo>
                  <a:lnTo>
                    <a:pt x="783" y="500"/>
                  </a:lnTo>
                  <a:lnTo>
                    <a:pt x="772" y="490"/>
                  </a:lnTo>
                  <a:lnTo>
                    <a:pt x="761" y="479"/>
                  </a:lnTo>
                  <a:lnTo>
                    <a:pt x="761" y="468"/>
                  </a:lnTo>
                  <a:lnTo>
                    <a:pt x="761" y="457"/>
                  </a:lnTo>
                  <a:lnTo>
                    <a:pt x="761" y="446"/>
                  </a:lnTo>
                  <a:lnTo>
                    <a:pt x="772" y="413"/>
                  </a:lnTo>
                  <a:lnTo>
                    <a:pt x="772" y="413"/>
                  </a:lnTo>
                  <a:lnTo>
                    <a:pt x="783" y="381"/>
                  </a:lnTo>
                  <a:lnTo>
                    <a:pt x="783" y="381"/>
                  </a:lnTo>
                  <a:lnTo>
                    <a:pt x="783" y="370"/>
                  </a:lnTo>
                  <a:lnTo>
                    <a:pt x="783" y="359"/>
                  </a:lnTo>
                  <a:lnTo>
                    <a:pt x="793" y="337"/>
                  </a:lnTo>
                  <a:lnTo>
                    <a:pt x="793" y="337"/>
                  </a:lnTo>
                  <a:lnTo>
                    <a:pt x="793" y="337"/>
                  </a:lnTo>
                  <a:lnTo>
                    <a:pt x="783" y="326"/>
                  </a:lnTo>
                  <a:lnTo>
                    <a:pt x="772" y="316"/>
                  </a:lnTo>
                  <a:lnTo>
                    <a:pt x="761" y="305"/>
                  </a:lnTo>
                  <a:lnTo>
                    <a:pt x="750" y="294"/>
                  </a:lnTo>
                  <a:lnTo>
                    <a:pt x="739" y="283"/>
                  </a:lnTo>
                  <a:lnTo>
                    <a:pt x="728" y="272"/>
                  </a:lnTo>
                  <a:lnTo>
                    <a:pt x="696" y="261"/>
                  </a:lnTo>
                  <a:lnTo>
                    <a:pt x="685" y="250"/>
                  </a:lnTo>
                  <a:lnTo>
                    <a:pt x="685" y="239"/>
                  </a:lnTo>
                  <a:lnTo>
                    <a:pt x="674" y="239"/>
                  </a:lnTo>
                  <a:lnTo>
                    <a:pt x="674" y="229"/>
                  </a:lnTo>
                  <a:lnTo>
                    <a:pt x="674" y="229"/>
                  </a:lnTo>
                  <a:lnTo>
                    <a:pt x="674" y="229"/>
                  </a:lnTo>
                  <a:lnTo>
                    <a:pt x="663" y="229"/>
                  </a:lnTo>
                  <a:lnTo>
                    <a:pt x="663" y="229"/>
                  </a:lnTo>
                  <a:lnTo>
                    <a:pt x="663" y="218"/>
                  </a:lnTo>
                  <a:lnTo>
                    <a:pt x="663" y="218"/>
                  </a:lnTo>
                  <a:lnTo>
                    <a:pt x="674" y="207"/>
                  </a:lnTo>
                  <a:lnTo>
                    <a:pt x="674" y="207"/>
                  </a:lnTo>
                  <a:lnTo>
                    <a:pt x="674" y="196"/>
                  </a:lnTo>
                  <a:lnTo>
                    <a:pt x="674" y="185"/>
                  </a:lnTo>
                  <a:lnTo>
                    <a:pt x="674" y="185"/>
                  </a:lnTo>
                  <a:lnTo>
                    <a:pt x="663" y="174"/>
                  </a:lnTo>
                  <a:lnTo>
                    <a:pt x="641" y="163"/>
                  </a:lnTo>
                  <a:lnTo>
                    <a:pt x="631" y="152"/>
                  </a:lnTo>
                  <a:lnTo>
                    <a:pt x="609" y="142"/>
                  </a:lnTo>
                  <a:lnTo>
                    <a:pt x="598" y="131"/>
                  </a:lnTo>
                  <a:lnTo>
                    <a:pt x="576" y="120"/>
                  </a:lnTo>
                  <a:lnTo>
                    <a:pt x="554" y="109"/>
                  </a:lnTo>
                  <a:lnTo>
                    <a:pt x="544" y="98"/>
                  </a:lnTo>
                  <a:lnTo>
                    <a:pt x="522" y="87"/>
                  </a:lnTo>
                  <a:lnTo>
                    <a:pt x="511" y="76"/>
                  </a:lnTo>
                  <a:lnTo>
                    <a:pt x="489" y="65"/>
                  </a:lnTo>
                  <a:lnTo>
                    <a:pt x="478" y="55"/>
                  </a:lnTo>
                  <a:lnTo>
                    <a:pt x="457" y="44"/>
                  </a:lnTo>
                  <a:lnTo>
                    <a:pt x="435" y="33"/>
                  </a:lnTo>
                  <a:lnTo>
                    <a:pt x="424" y="22"/>
                  </a:lnTo>
                  <a:lnTo>
                    <a:pt x="402" y="11"/>
                  </a:lnTo>
                  <a:lnTo>
                    <a:pt x="391" y="0"/>
                  </a:lnTo>
                  <a:lnTo>
                    <a:pt x="380" y="0"/>
                  </a:lnTo>
                  <a:lnTo>
                    <a:pt x="380" y="0"/>
                  </a:lnTo>
                  <a:lnTo>
                    <a:pt x="119" y="0"/>
                  </a:lnTo>
                  <a:lnTo>
                    <a:pt x="119" y="0"/>
                  </a:lnTo>
                  <a:lnTo>
                    <a:pt x="119" y="0"/>
                  </a:lnTo>
                  <a:lnTo>
                    <a:pt x="119" y="0"/>
                  </a:lnTo>
                  <a:lnTo>
                    <a:pt x="109" y="0"/>
                  </a:lnTo>
                  <a:lnTo>
                    <a:pt x="109" y="0"/>
                  </a:lnTo>
                  <a:lnTo>
                    <a:pt x="98" y="0"/>
                  </a:lnTo>
                  <a:lnTo>
                    <a:pt x="98" y="0"/>
                  </a:lnTo>
                  <a:lnTo>
                    <a:pt x="98" y="0"/>
                  </a:lnTo>
                  <a:lnTo>
                    <a:pt x="98" y="11"/>
                  </a:lnTo>
                  <a:lnTo>
                    <a:pt x="98" y="11"/>
                  </a:lnTo>
                  <a:lnTo>
                    <a:pt x="109" y="33"/>
                  </a:lnTo>
                  <a:lnTo>
                    <a:pt x="109" y="33"/>
                  </a:lnTo>
                  <a:lnTo>
                    <a:pt x="119" y="44"/>
                  </a:lnTo>
                  <a:lnTo>
                    <a:pt x="119" y="44"/>
                  </a:lnTo>
                  <a:lnTo>
                    <a:pt x="119" y="65"/>
                  </a:lnTo>
                  <a:lnTo>
                    <a:pt x="119" y="76"/>
                  </a:lnTo>
                  <a:lnTo>
                    <a:pt x="119" y="87"/>
                  </a:lnTo>
                  <a:lnTo>
                    <a:pt x="119" y="87"/>
                  </a:lnTo>
                  <a:lnTo>
                    <a:pt x="130" y="98"/>
                  </a:lnTo>
                  <a:lnTo>
                    <a:pt x="119" y="109"/>
                  </a:lnTo>
                  <a:lnTo>
                    <a:pt x="119" y="120"/>
                  </a:lnTo>
                  <a:lnTo>
                    <a:pt x="119" y="120"/>
                  </a:lnTo>
                  <a:lnTo>
                    <a:pt x="119" y="120"/>
                  </a:lnTo>
                  <a:lnTo>
                    <a:pt x="109" y="120"/>
                  </a:lnTo>
                  <a:lnTo>
                    <a:pt x="109" y="120"/>
                  </a:lnTo>
                  <a:lnTo>
                    <a:pt x="98" y="120"/>
                  </a:lnTo>
                  <a:lnTo>
                    <a:pt x="98" y="120"/>
                  </a:lnTo>
                  <a:lnTo>
                    <a:pt x="98" y="131"/>
                  </a:lnTo>
                  <a:lnTo>
                    <a:pt x="87" y="142"/>
                  </a:lnTo>
                  <a:lnTo>
                    <a:pt x="87" y="142"/>
                  </a:lnTo>
                  <a:lnTo>
                    <a:pt x="87" y="152"/>
                  </a:lnTo>
                  <a:lnTo>
                    <a:pt x="98" y="152"/>
                  </a:lnTo>
                  <a:lnTo>
                    <a:pt x="87" y="152"/>
                  </a:lnTo>
                  <a:lnTo>
                    <a:pt x="87" y="163"/>
                  </a:lnTo>
                  <a:lnTo>
                    <a:pt x="87" y="163"/>
                  </a:lnTo>
                  <a:lnTo>
                    <a:pt x="87" y="163"/>
                  </a:lnTo>
                  <a:lnTo>
                    <a:pt x="87" y="174"/>
                  </a:lnTo>
                  <a:lnTo>
                    <a:pt x="98" y="174"/>
                  </a:lnTo>
                  <a:lnTo>
                    <a:pt x="109" y="174"/>
                  </a:lnTo>
                  <a:lnTo>
                    <a:pt x="109" y="174"/>
                  </a:lnTo>
                  <a:lnTo>
                    <a:pt x="119" y="174"/>
                  </a:lnTo>
                  <a:lnTo>
                    <a:pt x="119" y="185"/>
                  </a:lnTo>
                  <a:lnTo>
                    <a:pt x="119" y="185"/>
                  </a:lnTo>
                  <a:lnTo>
                    <a:pt x="119" y="185"/>
                  </a:lnTo>
                  <a:lnTo>
                    <a:pt x="119" y="196"/>
                  </a:lnTo>
                  <a:lnTo>
                    <a:pt x="119" y="207"/>
                  </a:lnTo>
                  <a:lnTo>
                    <a:pt x="109" y="207"/>
                  </a:lnTo>
                  <a:lnTo>
                    <a:pt x="109" y="207"/>
                  </a:lnTo>
                  <a:lnTo>
                    <a:pt x="109" y="218"/>
                  </a:lnTo>
                  <a:lnTo>
                    <a:pt x="109" y="218"/>
                  </a:lnTo>
                  <a:lnTo>
                    <a:pt x="109" y="218"/>
                  </a:lnTo>
                  <a:lnTo>
                    <a:pt x="98" y="229"/>
                  </a:lnTo>
                  <a:lnTo>
                    <a:pt x="87" y="229"/>
                  </a:lnTo>
                  <a:lnTo>
                    <a:pt x="87" y="239"/>
                  </a:lnTo>
                  <a:lnTo>
                    <a:pt x="87" y="250"/>
                  </a:lnTo>
                  <a:lnTo>
                    <a:pt x="87" y="250"/>
                  </a:lnTo>
                  <a:lnTo>
                    <a:pt x="76" y="261"/>
                  </a:lnTo>
                  <a:lnTo>
                    <a:pt x="65" y="272"/>
                  </a:lnTo>
                  <a:lnTo>
                    <a:pt x="65" y="283"/>
                  </a:lnTo>
                  <a:lnTo>
                    <a:pt x="54" y="294"/>
                  </a:lnTo>
                  <a:lnTo>
                    <a:pt x="32" y="305"/>
                  </a:lnTo>
                  <a:lnTo>
                    <a:pt x="32" y="316"/>
                  </a:lnTo>
                  <a:lnTo>
                    <a:pt x="11" y="316"/>
                  </a:lnTo>
                  <a:lnTo>
                    <a:pt x="11" y="316"/>
                  </a:lnTo>
                  <a:lnTo>
                    <a:pt x="0" y="326"/>
                  </a:lnTo>
                  <a:lnTo>
                    <a:pt x="0" y="348"/>
                  </a:lnTo>
                  <a:lnTo>
                    <a:pt x="0" y="348"/>
                  </a:lnTo>
                  <a:lnTo>
                    <a:pt x="0" y="359"/>
                  </a:lnTo>
                  <a:lnTo>
                    <a:pt x="11" y="381"/>
                  </a:lnTo>
                  <a:lnTo>
                    <a:pt x="11" y="392"/>
                  </a:lnTo>
                  <a:lnTo>
                    <a:pt x="11" y="403"/>
                  </a:lnTo>
                  <a:lnTo>
                    <a:pt x="22" y="403"/>
                  </a:lnTo>
                  <a:lnTo>
                    <a:pt x="22" y="424"/>
                  </a:lnTo>
                  <a:lnTo>
                    <a:pt x="22" y="424"/>
                  </a:lnTo>
                  <a:lnTo>
                    <a:pt x="22" y="435"/>
                  </a:lnTo>
                  <a:lnTo>
                    <a:pt x="11" y="446"/>
                  </a:lnTo>
                  <a:lnTo>
                    <a:pt x="11" y="457"/>
                  </a:lnTo>
                  <a:lnTo>
                    <a:pt x="11" y="468"/>
                  </a:lnTo>
                  <a:lnTo>
                    <a:pt x="11" y="479"/>
                  </a:lnTo>
                  <a:lnTo>
                    <a:pt x="22" y="490"/>
                  </a:lnTo>
                  <a:lnTo>
                    <a:pt x="32" y="511"/>
                  </a:lnTo>
                  <a:lnTo>
                    <a:pt x="32" y="511"/>
                  </a:lnTo>
                  <a:lnTo>
                    <a:pt x="54" y="522"/>
                  </a:lnTo>
                  <a:lnTo>
                    <a:pt x="65" y="533"/>
                  </a:lnTo>
                  <a:lnTo>
                    <a:pt x="65" y="544"/>
                  </a:lnTo>
                  <a:lnTo>
                    <a:pt x="65" y="544"/>
                  </a:lnTo>
                  <a:lnTo>
                    <a:pt x="76" y="566"/>
                  </a:lnTo>
                  <a:lnTo>
                    <a:pt x="87" y="577"/>
                  </a:lnTo>
                  <a:lnTo>
                    <a:pt x="87" y="587"/>
                  </a:lnTo>
                  <a:lnTo>
                    <a:pt x="87" y="598"/>
                  </a:lnTo>
                  <a:lnTo>
                    <a:pt x="98" y="609"/>
                  </a:lnTo>
                  <a:lnTo>
                    <a:pt x="109" y="631"/>
                  </a:lnTo>
                  <a:lnTo>
                    <a:pt x="109" y="642"/>
                  </a:lnTo>
                  <a:lnTo>
                    <a:pt x="109" y="653"/>
                  </a:lnTo>
                  <a:lnTo>
                    <a:pt x="109" y="664"/>
                  </a:lnTo>
                  <a:lnTo>
                    <a:pt x="119" y="674"/>
                  </a:lnTo>
                  <a:lnTo>
                    <a:pt x="119" y="674"/>
                  </a:lnTo>
                  <a:lnTo>
                    <a:pt x="130" y="685"/>
                  </a:lnTo>
                  <a:lnTo>
                    <a:pt x="130" y="685"/>
                  </a:lnTo>
                  <a:lnTo>
                    <a:pt x="141" y="685"/>
                  </a:lnTo>
                  <a:lnTo>
                    <a:pt x="163" y="685"/>
                  </a:lnTo>
                  <a:lnTo>
                    <a:pt x="163" y="696"/>
                  </a:lnTo>
                  <a:lnTo>
                    <a:pt x="174" y="696"/>
                  </a:lnTo>
                  <a:lnTo>
                    <a:pt x="174" y="707"/>
                  </a:lnTo>
                  <a:lnTo>
                    <a:pt x="174" y="718"/>
                  </a:lnTo>
                  <a:lnTo>
                    <a:pt x="185" y="718"/>
                  </a:lnTo>
                  <a:lnTo>
                    <a:pt x="185" y="718"/>
                  </a:lnTo>
                  <a:lnTo>
                    <a:pt x="185" y="718"/>
                  </a:lnTo>
                  <a:lnTo>
                    <a:pt x="196" y="718"/>
                  </a:lnTo>
                  <a:lnTo>
                    <a:pt x="196" y="718"/>
                  </a:lnTo>
                  <a:lnTo>
                    <a:pt x="206" y="718"/>
                  </a:lnTo>
                  <a:lnTo>
                    <a:pt x="206" y="729"/>
                  </a:lnTo>
                  <a:lnTo>
                    <a:pt x="206" y="729"/>
                  </a:lnTo>
                  <a:lnTo>
                    <a:pt x="217" y="729"/>
                  </a:lnTo>
                  <a:lnTo>
                    <a:pt x="217" y="729"/>
                  </a:lnTo>
                  <a:lnTo>
                    <a:pt x="228" y="740"/>
                  </a:lnTo>
                  <a:lnTo>
                    <a:pt x="239" y="740"/>
                  </a:lnTo>
                  <a:lnTo>
                    <a:pt x="239" y="740"/>
                  </a:lnTo>
                  <a:lnTo>
                    <a:pt x="250" y="740"/>
                  </a:lnTo>
                  <a:lnTo>
                    <a:pt x="261" y="751"/>
                  </a:lnTo>
                  <a:lnTo>
                    <a:pt x="272" y="751"/>
                  </a:lnTo>
                  <a:lnTo>
                    <a:pt x="282" y="761"/>
                  </a:lnTo>
                  <a:lnTo>
                    <a:pt x="282" y="761"/>
                  </a:lnTo>
                  <a:lnTo>
                    <a:pt x="282" y="761"/>
                  </a:lnTo>
                  <a:lnTo>
                    <a:pt x="282" y="761"/>
                  </a:lnTo>
                  <a:lnTo>
                    <a:pt x="304" y="772"/>
                  </a:lnTo>
                  <a:lnTo>
                    <a:pt x="304" y="772"/>
                  </a:lnTo>
                  <a:lnTo>
                    <a:pt x="315" y="772"/>
                  </a:lnTo>
                  <a:lnTo>
                    <a:pt x="326" y="783"/>
                  </a:lnTo>
                  <a:lnTo>
                    <a:pt x="326" y="783"/>
                  </a:lnTo>
                  <a:lnTo>
                    <a:pt x="326" y="783"/>
                  </a:lnTo>
                  <a:lnTo>
                    <a:pt x="348" y="783"/>
                  </a:lnTo>
                  <a:lnTo>
                    <a:pt x="348" y="783"/>
                  </a:lnTo>
                  <a:lnTo>
                    <a:pt x="359" y="783"/>
                  </a:lnTo>
                  <a:lnTo>
                    <a:pt x="359" y="783"/>
                  </a:lnTo>
                  <a:lnTo>
                    <a:pt x="370" y="783"/>
                  </a:lnTo>
                  <a:lnTo>
                    <a:pt x="370" y="783"/>
                  </a:lnTo>
                  <a:lnTo>
                    <a:pt x="370" y="783"/>
                  </a:lnTo>
                  <a:lnTo>
                    <a:pt x="370" y="772"/>
                  </a:lnTo>
                  <a:lnTo>
                    <a:pt x="370" y="772"/>
                  </a:lnTo>
                  <a:lnTo>
                    <a:pt x="370" y="772"/>
                  </a:lnTo>
                  <a:lnTo>
                    <a:pt x="380" y="772"/>
                  </a:lnTo>
                  <a:lnTo>
                    <a:pt x="391" y="794"/>
                  </a:lnTo>
                  <a:lnTo>
                    <a:pt x="391" y="794"/>
                  </a:lnTo>
                  <a:lnTo>
                    <a:pt x="402" y="816"/>
                  </a:lnTo>
                  <a:lnTo>
                    <a:pt x="413" y="816"/>
                  </a:lnTo>
                  <a:lnTo>
                    <a:pt x="413" y="827"/>
                  </a:lnTo>
                  <a:lnTo>
                    <a:pt x="413" y="838"/>
                  </a:lnTo>
                  <a:lnTo>
                    <a:pt x="413" y="848"/>
                  </a:lnTo>
                  <a:lnTo>
                    <a:pt x="413" y="848"/>
                  </a:lnTo>
                  <a:lnTo>
                    <a:pt x="413" y="859"/>
                  </a:lnTo>
                  <a:lnTo>
                    <a:pt x="413" y="859"/>
                  </a:lnTo>
                  <a:lnTo>
                    <a:pt x="413" y="859"/>
                  </a:lnTo>
                  <a:lnTo>
                    <a:pt x="424" y="870"/>
                  </a:lnTo>
                  <a:lnTo>
                    <a:pt x="424" y="881"/>
                  </a:lnTo>
                  <a:lnTo>
                    <a:pt x="424" y="892"/>
                  </a:lnTo>
                  <a:lnTo>
                    <a:pt x="424" y="892"/>
                  </a:lnTo>
                  <a:lnTo>
                    <a:pt x="413" y="903"/>
                  </a:lnTo>
                  <a:lnTo>
                    <a:pt x="413" y="914"/>
                  </a:lnTo>
                  <a:lnTo>
                    <a:pt x="413" y="914"/>
                  </a:lnTo>
                  <a:lnTo>
                    <a:pt x="413" y="914"/>
                  </a:lnTo>
                  <a:lnTo>
                    <a:pt x="424" y="925"/>
                  </a:lnTo>
                  <a:lnTo>
                    <a:pt x="424" y="925"/>
                  </a:lnTo>
                  <a:lnTo>
                    <a:pt x="424" y="935"/>
                  </a:lnTo>
                  <a:lnTo>
                    <a:pt x="424" y="935"/>
                  </a:lnTo>
                  <a:lnTo>
                    <a:pt x="435" y="935"/>
                  </a:lnTo>
                  <a:lnTo>
                    <a:pt x="435" y="935"/>
                  </a:lnTo>
                  <a:lnTo>
                    <a:pt x="435" y="946"/>
                  </a:lnTo>
                  <a:lnTo>
                    <a:pt x="446" y="946"/>
                  </a:lnTo>
                  <a:lnTo>
                    <a:pt x="446" y="957"/>
                  </a:lnTo>
                  <a:lnTo>
                    <a:pt x="446" y="957"/>
                  </a:lnTo>
                  <a:lnTo>
                    <a:pt x="457" y="957"/>
                  </a:lnTo>
                  <a:lnTo>
                    <a:pt x="478" y="957"/>
                  </a:lnTo>
                  <a:lnTo>
                    <a:pt x="478" y="957"/>
                  </a:lnTo>
                  <a:lnTo>
                    <a:pt x="489" y="957"/>
                  </a:lnTo>
                  <a:lnTo>
                    <a:pt x="489" y="957"/>
                  </a:lnTo>
                  <a:lnTo>
                    <a:pt x="500" y="957"/>
                  </a:lnTo>
                  <a:lnTo>
                    <a:pt x="500" y="957"/>
                  </a:lnTo>
                  <a:lnTo>
                    <a:pt x="511" y="946"/>
                  </a:lnTo>
                  <a:lnTo>
                    <a:pt x="522" y="946"/>
                  </a:lnTo>
                  <a:lnTo>
                    <a:pt x="533" y="957"/>
                  </a:lnTo>
                  <a:lnTo>
                    <a:pt x="544" y="968"/>
                  </a:lnTo>
                  <a:lnTo>
                    <a:pt x="544" y="968"/>
                  </a:lnTo>
                  <a:lnTo>
                    <a:pt x="554" y="968"/>
                  </a:lnTo>
                  <a:lnTo>
                    <a:pt x="565" y="968"/>
                  </a:lnTo>
                  <a:lnTo>
                    <a:pt x="576" y="968"/>
                  </a:lnTo>
                  <a:lnTo>
                    <a:pt x="587" y="968"/>
                  </a:lnTo>
                  <a:lnTo>
                    <a:pt x="598" y="957"/>
                  </a:lnTo>
                  <a:lnTo>
                    <a:pt x="609" y="957"/>
                  </a:lnTo>
                  <a:lnTo>
                    <a:pt x="609" y="957"/>
                  </a:lnTo>
                  <a:lnTo>
                    <a:pt x="619" y="968"/>
                  </a:lnTo>
                  <a:lnTo>
                    <a:pt x="619" y="968"/>
                  </a:lnTo>
                  <a:lnTo>
                    <a:pt x="631" y="968"/>
                  </a:lnTo>
                  <a:lnTo>
                    <a:pt x="652" y="968"/>
                  </a:lnTo>
                  <a:lnTo>
                    <a:pt x="663" y="957"/>
                  </a:lnTo>
                  <a:lnTo>
                    <a:pt x="674" y="946"/>
                  </a:lnTo>
                  <a:lnTo>
                    <a:pt x="674" y="946"/>
                  </a:lnTo>
                  <a:lnTo>
                    <a:pt x="674" y="935"/>
                  </a:lnTo>
                  <a:lnTo>
                    <a:pt x="685" y="935"/>
                  </a:lnTo>
                  <a:lnTo>
                    <a:pt x="685" y="935"/>
                  </a:lnTo>
                  <a:lnTo>
                    <a:pt x="696" y="935"/>
                  </a:lnTo>
                  <a:lnTo>
                    <a:pt x="706" y="935"/>
                  </a:lnTo>
                  <a:lnTo>
                    <a:pt x="728" y="946"/>
                  </a:lnTo>
                  <a:lnTo>
                    <a:pt x="739" y="935"/>
                  </a:lnTo>
                  <a:lnTo>
                    <a:pt x="750" y="925"/>
                  </a:lnTo>
                  <a:lnTo>
                    <a:pt x="761" y="925"/>
                  </a:lnTo>
                  <a:lnTo>
                    <a:pt x="783" y="925"/>
                  </a:lnTo>
                  <a:lnTo>
                    <a:pt x="793" y="914"/>
                  </a:lnTo>
                  <a:lnTo>
                    <a:pt x="805" y="914"/>
                  </a:lnTo>
                  <a:lnTo>
                    <a:pt x="815" y="903"/>
                  </a:lnTo>
                  <a:lnTo>
                    <a:pt x="826" y="903"/>
                  </a:lnTo>
                  <a:lnTo>
                    <a:pt x="837" y="903"/>
                  </a:lnTo>
                  <a:lnTo>
                    <a:pt x="848" y="892"/>
                  </a:lnTo>
                  <a:lnTo>
                    <a:pt x="859" y="881"/>
                  </a:lnTo>
                  <a:lnTo>
                    <a:pt x="880" y="870"/>
                  </a:lnTo>
                  <a:lnTo>
                    <a:pt x="880" y="859"/>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6" name="Freeform 32">
              <a:extLst>
                <a:ext uri="{FF2B5EF4-FFF2-40B4-BE49-F238E27FC236}">
                  <a16:creationId xmlns:a16="http://schemas.microsoft.com/office/drawing/2014/main" id="{5813C4C2-BCFE-8E3F-9CFA-6FF5E5AC52AE}"/>
                </a:ext>
              </a:extLst>
            </p:cNvPr>
            <p:cNvSpPr>
              <a:spLocks noChangeArrowheads="1"/>
            </p:cNvSpPr>
            <p:nvPr/>
          </p:nvSpPr>
          <p:spPr bwMode="auto">
            <a:xfrm>
              <a:off x="9253719" y="5611799"/>
              <a:ext cx="77411" cy="99084"/>
            </a:xfrm>
            <a:custGeom>
              <a:avLst/>
              <a:gdLst>
                <a:gd name="T0" fmla="*/ 109 w 110"/>
                <a:gd name="T1" fmla="*/ 65 h 143"/>
                <a:gd name="T2" fmla="*/ 109 w 110"/>
                <a:gd name="T3" fmla="*/ 55 h 143"/>
                <a:gd name="T4" fmla="*/ 109 w 110"/>
                <a:gd name="T5" fmla="*/ 43 h 143"/>
                <a:gd name="T6" fmla="*/ 109 w 110"/>
                <a:gd name="T7" fmla="*/ 43 h 143"/>
                <a:gd name="T8" fmla="*/ 109 w 110"/>
                <a:gd name="T9" fmla="*/ 33 h 143"/>
                <a:gd name="T10" fmla="*/ 109 w 110"/>
                <a:gd name="T11" fmla="*/ 22 h 143"/>
                <a:gd name="T12" fmla="*/ 98 w 110"/>
                <a:gd name="T13" fmla="*/ 22 h 143"/>
                <a:gd name="T14" fmla="*/ 98 w 110"/>
                <a:gd name="T15" fmla="*/ 22 h 143"/>
                <a:gd name="T16" fmla="*/ 98 w 110"/>
                <a:gd name="T17" fmla="*/ 22 h 143"/>
                <a:gd name="T18" fmla="*/ 87 w 110"/>
                <a:gd name="T19" fmla="*/ 22 h 143"/>
                <a:gd name="T20" fmla="*/ 76 w 110"/>
                <a:gd name="T21" fmla="*/ 11 h 143"/>
                <a:gd name="T22" fmla="*/ 54 w 110"/>
                <a:gd name="T23" fmla="*/ 0 h 143"/>
                <a:gd name="T24" fmla="*/ 54 w 110"/>
                <a:gd name="T25" fmla="*/ 0 h 143"/>
                <a:gd name="T26" fmla="*/ 54 w 110"/>
                <a:gd name="T27" fmla="*/ 0 h 143"/>
                <a:gd name="T28" fmla="*/ 44 w 110"/>
                <a:gd name="T29" fmla="*/ 11 h 143"/>
                <a:gd name="T30" fmla="*/ 33 w 110"/>
                <a:gd name="T31" fmla="*/ 22 h 143"/>
                <a:gd name="T32" fmla="*/ 22 w 110"/>
                <a:gd name="T33" fmla="*/ 33 h 143"/>
                <a:gd name="T34" fmla="*/ 22 w 110"/>
                <a:gd name="T35" fmla="*/ 43 h 143"/>
                <a:gd name="T36" fmla="*/ 11 w 110"/>
                <a:gd name="T37" fmla="*/ 55 h 143"/>
                <a:gd name="T38" fmla="*/ 11 w 110"/>
                <a:gd name="T39" fmla="*/ 65 h 143"/>
                <a:gd name="T40" fmla="*/ 0 w 110"/>
                <a:gd name="T41" fmla="*/ 76 h 143"/>
                <a:gd name="T42" fmla="*/ 0 w 110"/>
                <a:gd name="T43" fmla="*/ 87 h 143"/>
                <a:gd name="T44" fmla="*/ 11 w 110"/>
                <a:gd name="T45" fmla="*/ 98 h 143"/>
                <a:gd name="T46" fmla="*/ 11 w 110"/>
                <a:gd name="T47" fmla="*/ 98 h 143"/>
                <a:gd name="T48" fmla="*/ 11 w 110"/>
                <a:gd name="T49" fmla="*/ 109 h 143"/>
                <a:gd name="T50" fmla="*/ 22 w 110"/>
                <a:gd name="T51" fmla="*/ 120 h 143"/>
                <a:gd name="T52" fmla="*/ 44 w 110"/>
                <a:gd name="T53" fmla="*/ 130 h 143"/>
                <a:gd name="T54" fmla="*/ 54 w 110"/>
                <a:gd name="T55" fmla="*/ 142 h 143"/>
                <a:gd name="T56" fmla="*/ 76 w 110"/>
                <a:gd name="T57" fmla="*/ 142 h 143"/>
                <a:gd name="T58" fmla="*/ 98 w 110"/>
                <a:gd name="T59" fmla="*/ 142 h 143"/>
                <a:gd name="T60" fmla="*/ 98 w 110"/>
                <a:gd name="T61" fmla="*/ 130 h 143"/>
                <a:gd name="T62" fmla="*/ 98 w 110"/>
                <a:gd name="T63" fmla="*/ 109 h 143"/>
                <a:gd name="T64" fmla="*/ 98 w 110"/>
                <a:gd name="T65" fmla="*/ 98 h 143"/>
                <a:gd name="T66" fmla="*/ 98 w 110"/>
                <a:gd name="T67" fmla="*/ 98 h 143"/>
                <a:gd name="T68" fmla="*/ 109 w 110"/>
                <a:gd name="T69" fmla="*/ 98 h 143"/>
                <a:gd name="T70" fmla="*/ 109 w 110"/>
                <a:gd name="T71" fmla="*/ 98 h 143"/>
                <a:gd name="T72" fmla="*/ 109 w 110"/>
                <a:gd name="T73"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 h="143">
                  <a:moveTo>
                    <a:pt x="109" y="65"/>
                  </a:moveTo>
                  <a:lnTo>
                    <a:pt x="109" y="55"/>
                  </a:lnTo>
                  <a:lnTo>
                    <a:pt x="109" y="43"/>
                  </a:lnTo>
                  <a:lnTo>
                    <a:pt x="109" y="43"/>
                  </a:lnTo>
                  <a:lnTo>
                    <a:pt x="109" y="33"/>
                  </a:lnTo>
                  <a:lnTo>
                    <a:pt x="109" y="22"/>
                  </a:lnTo>
                  <a:lnTo>
                    <a:pt x="98" y="22"/>
                  </a:lnTo>
                  <a:lnTo>
                    <a:pt x="98" y="22"/>
                  </a:lnTo>
                  <a:lnTo>
                    <a:pt x="98" y="22"/>
                  </a:lnTo>
                  <a:lnTo>
                    <a:pt x="87" y="22"/>
                  </a:lnTo>
                  <a:lnTo>
                    <a:pt x="76" y="11"/>
                  </a:lnTo>
                  <a:lnTo>
                    <a:pt x="54" y="0"/>
                  </a:lnTo>
                  <a:lnTo>
                    <a:pt x="54" y="0"/>
                  </a:lnTo>
                  <a:lnTo>
                    <a:pt x="54" y="0"/>
                  </a:lnTo>
                  <a:lnTo>
                    <a:pt x="44" y="11"/>
                  </a:lnTo>
                  <a:lnTo>
                    <a:pt x="33" y="22"/>
                  </a:lnTo>
                  <a:lnTo>
                    <a:pt x="22" y="33"/>
                  </a:lnTo>
                  <a:lnTo>
                    <a:pt x="22" y="43"/>
                  </a:lnTo>
                  <a:lnTo>
                    <a:pt x="11" y="55"/>
                  </a:lnTo>
                  <a:lnTo>
                    <a:pt x="11" y="65"/>
                  </a:lnTo>
                  <a:lnTo>
                    <a:pt x="0" y="76"/>
                  </a:lnTo>
                  <a:lnTo>
                    <a:pt x="0" y="87"/>
                  </a:lnTo>
                  <a:lnTo>
                    <a:pt x="11" y="98"/>
                  </a:lnTo>
                  <a:lnTo>
                    <a:pt x="11" y="98"/>
                  </a:lnTo>
                  <a:lnTo>
                    <a:pt x="11" y="109"/>
                  </a:lnTo>
                  <a:lnTo>
                    <a:pt x="22" y="120"/>
                  </a:lnTo>
                  <a:lnTo>
                    <a:pt x="44" y="130"/>
                  </a:lnTo>
                  <a:lnTo>
                    <a:pt x="54" y="142"/>
                  </a:lnTo>
                  <a:lnTo>
                    <a:pt x="76" y="142"/>
                  </a:lnTo>
                  <a:lnTo>
                    <a:pt x="98" y="142"/>
                  </a:lnTo>
                  <a:lnTo>
                    <a:pt x="98" y="130"/>
                  </a:lnTo>
                  <a:lnTo>
                    <a:pt x="98" y="109"/>
                  </a:lnTo>
                  <a:lnTo>
                    <a:pt x="98" y="98"/>
                  </a:lnTo>
                  <a:lnTo>
                    <a:pt x="98" y="98"/>
                  </a:lnTo>
                  <a:lnTo>
                    <a:pt x="109" y="98"/>
                  </a:lnTo>
                  <a:lnTo>
                    <a:pt x="109" y="98"/>
                  </a:lnTo>
                  <a:lnTo>
                    <a:pt x="109" y="65"/>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7" name="Freeform 34">
              <a:extLst>
                <a:ext uri="{FF2B5EF4-FFF2-40B4-BE49-F238E27FC236}">
                  <a16:creationId xmlns:a16="http://schemas.microsoft.com/office/drawing/2014/main" id="{FE2524A1-C356-CF92-A1B8-B58775F82147}"/>
                </a:ext>
              </a:extLst>
            </p:cNvPr>
            <p:cNvSpPr>
              <a:spLocks noChangeArrowheads="1"/>
            </p:cNvSpPr>
            <p:nvPr/>
          </p:nvSpPr>
          <p:spPr bwMode="auto">
            <a:xfrm>
              <a:off x="8804744" y="2526917"/>
              <a:ext cx="932010" cy="860796"/>
            </a:xfrm>
            <a:custGeom>
              <a:avLst/>
              <a:gdLst>
                <a:gd name="T0" fmla="*/ 1283 w 1328"/>
                <a:gd name="T1" fmla="*/ 337 h 1228"/>
                <a:gd name="T2" fmla="*/ 1207 w 1328"/>
                <a:gd name="T3" fmla="*/ 239 h 1228"/>
                <a:gd name="T4" fmla="*/ 1196 w 1328"/>
                <a:gd name="T5" fmla="*/ 109 h 1228"/>
                <a:gd name="T6" fmla="*/ 1196 w 1328"/>
                <a:gd name="T7" fmla="*/ 76 h 1228"/>
                <a:gd name="T8" fmla="*/ 1066 w 1328"/>
                <a:gd name="T9" fmla="*/ 11 h 1228"/>
                <a:gd name="T10" fmla="*/ 837 w 1328"/>
                <a:gd name="T11" fmla="*/ 11 h 1228"/>
                <a:gd name="T12" fmla="*/ 750 w 1328"/>
                <a:gd name="T13" fmla="*/ 0 h 1228"/>
                <a:gd name="T14" fmla="*/ 663 w 1328"/>
                <a:gd name="T15" fmla="*/ 11 h 1228"/>
                <a:gd name="T16" fmla="*/ 446 w 1328"/>
                <a:gd name="T17" fmla="*/ 11 h 1228"/>
                <a:gd name="T18" fmla="*/ 239 w 1328"/>
                <a:gd name="T19" fmla="*/ 109 h 1228"/>
                <a:gd name="T20" fmla="*/ 217 w 1328"/>
                <a:gd name="T21" fmla="*/ 196 h 1228"/>
                <a:gd name="T22" fmla="*/ 163 w 1328"/>
                <a:gd name="T23" fmla="*/ 239 h 1228"/>
                <a:gd name="T24" fmla="*/ 163 w 1328"/>
                <a:gd name="T25" fmla="*/ 522 h 1228"/>
                <a:gd name="T26" fmla="*/ 141 w 1328"/>
                <a:gd name="T27" fmla="*/ 587 h 1228"/>
                <a:gd name="T28" fmla="*/ 87 w 1328"/>
                <a:gd name="T29" fmla="*/ 631 h 1228"/>
                <a:gd name="T30" fmla="*/ 65 w 1328"/>
                <a:gd name="T31" fmla="*/ 674 h 1228"/>
                <a:gd name="T32" fmla="*/ 43 w 1328"/>
                <a:gd name="T33" fmla="*/ 696 h 1228"/>
                <a:gd name="T34" fmla="*/ 54 w 1328"/>
                <a:gd name="T35" fmla="*/ 728 h 1228"/>
                <a:gd name="T36" fmla="*/ 22 w 1328"/>
                <a:gd name="T37" fmla="*/ 761 h 1228"/>
                <a:gd name="T38" fmla="*/ 33 w 1328"/>
                <a:gd name="T39" fmla="*/ 805 h 1228"/>
                <a:gd name="T40" fmla="*/ 0 w 1328"/>
                <a:gd name="T41" fmla="*/ 859 h 1228"/>
                <a:gd name="T42" fmla="*/ 43 w 1328"/>
                <a:gd name="T43" fmla="*/ 880 h 1228"/>
                <a:gd name="T44" fmla="*/ 65 w 1328"/>
                <a:gd name="T45" fmla="*/ 957 h 1228"/>
                <a:gd name="T46" fmla="*/ 87 w 1328"/>
                <a:gd name="T47" fmla="*/ 978 h 1228"/>
                <a:gd name="T48" fmla="*/ 120 w 1328"/>
                <a:gd name="T49" fmla="*/ 1065 h 1228"/>
                <a:gd name="T50" fmla="*/ 152 w 1328"/>
                <a:gd name="T51" fmla="*/ 1162 h 1228"/>
                <a:gd name="T52" fmla="*/ 141 w 1328"/>
                <a:gd name="T53" fmla="*/ 1217 h 1228"/>
                <a:gd name="T54" fmla="*/ 196 w 1328"/>
                <a:gd name="T55" fmla="*/ 1217 h 1228"/>
                <a:gd name="T56" fmla="*/ 228 w 1328"/>
                <a:gd name="T57" fmla="*/ 1173 h 1228"/>
                <a:gd name="T58" fmla="*/ 239 w 1328"/>
                <a:gd name="T59" fmla="*/ 1130 h 1228"/>
                <a:gd name="T60" fmla="*/ 261 w 1328"/>
                <a:gd name="T61" fmla="*/ 1075 h 1228"/>
                <a:gd name="T62" fmla="*/ 326 w 1328"/>
                <a:gd name="T63" fmla="*/ 1086 h 1228"/>
                <a:gd name="T64" fmla="*/ 381 w 1328"/>
                <a:gd name="T65" fmla="*/ 1152 h 1228"/>
                <a:gd name="T66" fmla="*/ 489 w 1328"/>
                <a:gd name="T67" fmla="*/ 1140 h 1228"/>
                <a:gd name="T68" fmla="*/ 576 w 1328"/>
                <a:gd name="T69" fmla="*/ 1140 h 1228"/>
                <a:gd name="T70" fmla="*/ 631 w 1328"/>
                <a:gd name="T71" fmla="*/ 1108 h 1228"/>
                <a:gd name="T72" fmla="*/ 718 w 1328"/>
                <a:gd name="T73" fmla="*/ 1130 h 1228"/>
                <a:gd name="T74" fmla="*/ 728 w 1328"/>
                <a:gd name="T75" fmla="*/ 1130 h 1228"/>
                <a:gd name="T76" fmla="*/ 815 w 1328"/>
                <a:gd name="T77" fmla="*/ 1043 h 1228"/>
                <a:gd name="T78" fmla="*/ 837 w 1328"/>
                <a:gd name="T79" fmla="*/ 978 h 1228"/>
                <a:gd name="T80" fmla="*/ 870 w 1328"/>
                <a:gd name="T81" fmla="*/ 924 h 1228"/>
                <a:gd name="T82" fmla="*/ 870 w 1328"/>
                <a:gd name="T83" fmla="*/ 913 h 1228"/>
                <a:gd name="T84" fmla="*/ 913 w 1328"/>
                <a:gd name="T85" fmla="*/ 902 h 1228"/>
                <a:gd name="T86" fmla="*/ 902 w 1328"/>
                <a:gd name="T87" fmla="*/ 957 h 1228"/>
                <a:gd name="T88" fmla="*/ 913 w 1328"/>
                <a:gd name="T89" fmla="*/ 1032 h 1228"/>
                <a:gd name="T90" fmla="*/ 924 w 1328"/>
                <a:gd name="T91" fmla="*/ 1043 h 1228"/>
                <a:gd name="T92" fmla="*/ 979 w 1328"/>
                <a:gd name="T93" fmla="*/ 1108 h 1228"/>
                <a:gd name="T94" fmla="*/ 979 w 1328"/>
                <a:gd name="T95" fmla="*/ 1119 h 1228"/>
                <a:gd name="T96" fmla="*/ 968 w 1328"/>
                <a:gd name="T97" fmla="*/ 1152 h 1228"/>
                <a:gd name="T98" fmla="*/ 989 w 1328"/>
                <a:gd name="T99" fmla="*/ 1119 h 1228"/>
                <a:gd name="T100" fmla="*/ 1011 w 1328"/>
                <a:gd name="T101" fmla="*/ 1032 h 1228"/>
                <a:gd name="T102" fmla="*/ 1044 w 1328"/>
                <a:gd name="T103" fmla="*/ 1032 h 1228"/>
                <a:gd name="T104" fmla="*/ 1066 w 1328"/>
                <a:gd name="T105" fmla="*/ 946 h 1228"/>
                <a:gd name="T106" fmla="*/ 1109 w 1328"/>
                <a:gd name="T107" fmla="*/ 859 h 1228"/>
                <a:gd name="T108" fmla="*/ 1142 w 1328"/>
                <a:gd name="T109" fmla="*/ 826 h 1228"/>
                <a:gd name="T110" fmla="*/ 1163 w 1328"/>
                <a:gd name="T111" fmla="*/ 739 h 1228"/>
                <a:gd name="T112" fmla="*/ 1174 w 1328"/>
                <a:gd name="T113" fmla="*/ 619 h 1228"/>
                <a:gd name="T114" fmla="*/ 1196 w 1328"/>
                <a:gd name="T115" fmla="*/ 500 h 1228"/>
                <a:gd name="T116" fmla="*/ 1218 w 1328"/>
                <a:gd name="T117" fmla="*/ 467 h 1228"/>
                <a:gd name="T118" fmla="*/ 1240 w 1328"/>
                <a:gd name="T119" fmla="*/ 435 h 1228"/>
                <a:gd name="T120" fmla="*/ 1272 w 1328"/>
                <a:gd name="T121" fmla="*/ 424 h 1228"/>
                <a:gd name="T122" fmla="*/ 1294 w 1328"/>
                <a:gd name="T123" fmla="*/ 413 h 1228"/>
                <a:gd name="T124" fmla="*/ 1315 w 1328"/>
                <a:gd name="T125" fmla="*/ 380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8" h="1228">
                  <a:moveTo>
                    <a:pt x="1327" y="370"/>
                  </a:moveTo>
                  <a:lnTo>
                    <a:pt x="1305" y="358"/>
                  </a:lnTo>
                  <a:lnTo>
                    <a:pt x="1294" y="348"/>
                  </a:lnTo>
                  <a:lnTo>
                    <a:pt x="1294" y="358"/>
                  </a:lnTo>
                  <a:lnTo>
                    <a:pt x="1294" y="358"/>
                  </a:lnTo>
                  <a:lnTo>
                    <a:pt x="1283" y="348"/>
                  </a:lnTo>
                  <a:lnTo>
                    <a:pt x="1283" y="337"/>
                  </a:lnTo>
                  <a:lnTo>
                    <a:pt x="1272" y="326"/>
                  </a:lnTo>
                  <a:lnTo>
                    <a:pt x="1250" y="315"/>
                  </a:lnTo>
                  <a:lnTo>
                    <a:pt x="1240" y="315"/>
                  </a:lnTo>
                  <a:lnTo>
                    <a:pt x="1240" y="304"/>
                  </a:lnTo>
                  <a:lnTo>
                    <a:pt x="1228" y="304"/>
                  </a:lnTo>
                  <a:lnTo>
                    <a:pt x="1218" y="283"/>
                  </a:lnTo>
                  <a:lnTo>
                    <a:pt x="1207" y="239"/>
                  </a:lnTo>
                  <a:lnTo>
                    <a:pt x="1207" y="217"/>
                  </a:lnTo>
                  <a:lnTo>
                    <a:pt x="1207" y="185"/>
                  </a:lnTo>
                  <a:lnTo>
                    <a:pt x="1207" y="163"/>
                  </a:lnTo>
                  <a:lnTo>
                    <a:pt x="1207" y="141"/>
                  </a:lnTo>
                  <a:lnTo>
                    <a:pt x="1196" y="130"/>
                  </a:lnTo>
                  <a:lnTo>
                    <a:pt x="1196" y="119"/>
                  </a:lnTo>
                  <a:lnTo>
                    <a:pt x="1196" y="109"/>
                  </a:lnTo>
                  <a:lnTo>
                    <a:pt x="1196" y="98"/>
                  </a:lnTo>
                  <a:lnTo>
                    <a:pt x="1207" y="98"/>
                  </a:lnTo>
                  <a:lnTo>
                    <a:pt x="1207" y="98"/>
                  </a:lnTo>
                  <a:lnTo>
                    <a:pt x="1207" y="98"/>
                  </a:lnTo>
                  <a:lnTo>
                    <a:pt x="1207" y="98"/>
                  </a:lnTo>
                  <a:lnTo>
                    <a:pt x="1207" y="87"/>
                  </a:lnTo>
                  <a:lnTo>
                    <a:pt x="1196" y="76"/>
                  </a:lnTo>
                  <a:lnTo>
                    <a:pt x="1174" y="54"/>
                  </a:lnTo>
                  <a:lnTo>
                    <a:pt x="1174" y="32"/>
                  </a:lnTo>
                  <a:lnTo>
                    <a:pt x="1174" y="11"/>
                  </a:lnTo>
                  <a:lnTo>
                    <a:pt x="1142" y="11"/>
                  </a:lnTo>
                  <a:lnTo>
                    <a:pt x="1120" y="11"/>
                  </a:lnTo>
                  <a:lnTo>
                    <a:pt x="1098" y="11"/>
                  </a:lnTo>
                  <a:lnTo>
                    <a:pt x="1066" y="11"/>
                  </a:lnTo>
                  <a:lnTo>
                    <a:pt x="1044" y="11"/>
                  </a:lnTo>
                  <a:lnTo>
                    <a:pt x="1022" y="11"/>
                  </a:lnTo>
                  <a:lnTo>
                    <a:pt x="989" y="11"/>
                  </a:lnTo>
                  <a:lnTo>
                    <a:pt x="968" y="11"/>
                  </a:lnTo>
                  <a:lnTo>
                    <a:pt x="946" y="11"/>
                  </a:lnTo>
                  <a:lnTo>
                    <a:pt x="859" y="11"/>
                  </a:lnTo>
                  <a:lnTo>
                    <a:pt x="837" y="11"/>
                  </a:lnTo>
                  <a:lnTo>
                    <a:pt x="815" y="11"/>
                  </a:lnTo>
                  <a:lnTo>
                    <a:pt x="783" y="11"/>
                  </a:lnTo>
                  <a:lnTo>
                    <a:pt x="761" y="11"/>
                  </a:lnTo>
                  <a:lnTo>
                    <a:pt x="750" y="11"/>
                  </a:lnTo>
                  <a:lnTo>
                    <a:pt x="750" y="11"/>
                  </a:lnTo>
                  <a:lnTo>
                    <a:pt x="750" y="0"/>
                  </a:lnTo>
                  <a:lnTo>
                    <a:pt x="750" y="0"/>
                  </a:lnTo>
                  <a:lnTo>
                    <a:pt x="739" y="0"/>
                  </a:lnTo>
                  <a:lnTo>
                    <a:pt x="739" y="0"/>
                  </a:lnTo>
                  <a:lnTo>
                    <a:pt x="728" y="11"/>
                  </a:lnTo>
                  <a:lnTo>
                    <a:pt x="728" y="11"/>
                  </a:lnTo>
                  <a:lnTo>
                    <a:pt x="718" y="11"/>
                  </a:lnTo>
                  <a:lnTo>
                    <a:pt x="685" y="11"/>
                  </a:lnTo>
                  <a:lnTo>
                    <a:pt x="663" y="11"/>
                  </a:lnTo>
                  <a:lnTo>
                    <a:pt x="631" y="11"/>
                  </a:lnTo>
                  <a:lnTo>
                    <a:pt x="598" y="11"/>
                  </a:lnTo>
                  <a:lnTo>
                    <a:pt x="565" y="11"/>
                  </a:lnTo>
                  <a:lnTo>
                    <a:pt x="533" y="11"/>
                  </a:lnTo>
                  <a:lnTo>
                    <a:pt x="511" y="11"/>
                  </a:lnTo>
                  <a:lnTo>
                    <a:pt x="478" y="11"/>
                  </a:lnTo>
                  <a:lnTo>
                    <a:pt x="446" y="11"/>
                  </a:lnTo>
                  <a:lnTo>
                    <a:pt x="391" y="11"/>
                  </a:lnTo>
                  <a:lnTo>
                    <a:pt x="359" y="11"/>
                  </a:lnTo>
                  <a:lnTo>
                    <a:pt x="326" y="11"/>
                  </a:lnTo>
                  <a:lnTo>
                    <a:pt x="294" y="11"/>
                  </a:lnTo>
                  <a:lnTo>
                    <a:pt x="239" y="11"/>
                  </a:lnTo>
                  <a:lnTo>
                    <a:pt x="239" y="54"/>
                  </a:lnTo>
                  <a:lnTo>
                    <a:pt x="239" y="109"/>
                  </a:lnTo>
                  <a:lnTo>
                    <a:pt x="239" y="152"/>
                  </a:lnTo>
                  <a:lnTo>
                    <a:pt x="239" y="196"/>
                  </a:lnTo>
                  <a:lnTo>
                    <a:pt x="239" y="196"/>
                  </a:lnTo>
                  <a:lnTo>
                    <a:pt x="239" y="196"/>
                  </a:lnTo>
                  <a:lnTo>
                    <a:pt x="239" y="196"/>
                  </a:lnTo>
                  <a:lnTo>
                    <a:pt x="239" y="196"/>
                  </a:lnTo>
                  <a:lnTo>
                    <a:pt x="217" y="196"/>
                  </a:lnTo>
                  <a:lnTo>
                    <a:pt x="196" y="196"/>
                  </a:lnTo>
                  <a:lnTo>
                    <a:pt x="185" y="196"/>
                  </a:lnTo>
                  <a:lnTo>
                    <a:pt x="163" y="196"/>
                  </a:lnTo>
                  <a:lnTo>
                    <a:pt x="163" y="206"/>
                  </a:lnTo>
                  <a:lnTo>
                    <a:pt x="163" y="217"/>
                  </a:lnTo>
                  <a:lnTo>
                    <a:pt x="163" y="228"/>
                  </a:lnTo>
                  <a:lnTo>
                    <a:pt x="163" y="239"/>
                  </a:lnTo>
                  <a:lnTo>
                    <a:pt x="163" y="283"/>
                  </a:lnTo>
                  <a:lnTo>
                    <a:pt x="163" y="326"/>
                  </a:lnTo>
                  <a:lnTo>
                    <a:pt x="163" y="358"/>
                  </a:lnTo>
                  <a:lnTo>
                    <a:pt x="163" y="402"/>
                  </a:lnTo>
                  <a:lnTo>
                    <a:pt x="163" y="445"/>
                  </a:lnTo>
                  <a:lnTo>
                    <a:pt x="163" y="489"/>
                  </a:lnTo>
                  <a:lnTo>
                    <a:pt x="163" y="522"/>
                  </a:lnTo>
                  <a:lnTo>
                    <a:pt x="174" y="565"/>
                  </a:lnTo>
                  <a:lnTo>
                    <a:pt x="174" y="576"/>
                  </a:lnTo>
                  <a:lnTo>
                    <a:pt x="163" y="587"/>
                  </a:lnTo>
                  <a:lnTo>
                    <a:pt x="163" y="587"/>
                  </a:lnTo>
                  <a:lnTo>
                    <a:pt x="163" y="587"/>
                  </a:lnTo>
                  <a:lnTo>
                    <a:pt x="152" y="587"/>
                  </a:lnTo>
                  <a:lnTo>
                    <a:pt x="141" y="587"/>
                  </a:lnTo>
                  <a:lnTo>
                    <a:pt x="130" y="587"/>
                  </a:lnTo>
                  <a:lnTo>
                    <a:pt x="109" y="587"/>
                  </a:lnTo>
                  <a:lnTo>
                    <a:pt x="98" y="587"/>
                  </a:lnTo>
                  <a:lnTo>
                    <a:pt x="87" y="598"/>
                  </a:lnTo>
                  <a:lnTo>
                    <a:pt x="87" y="598"/>
                  </a:lnTo>
                  <a:lnTo>
                    <a:pt x="87" y="619"/>
                  </a:lnTo>
                  <a:lnTo>
                    <a:pt x="87" y="631"/>
                  </a:lnTo>
                  <a:lnTo>
                    <a:pt x="87" y="631"/>
                  </a:lnTo>
                  <a:lnTo>
                    <a:pt x="76" y="641"/>
                  </a:lnTo>
                  <a:lnTo>
                    <a:pt x="76" y="641"/>
                  </a:lnTo>
                  <a:lnTo>
                    <a:pt x="76" y="652"/>
                  </a:lnTo>
                  <a:lnTo>
                    <a:pt x="65" y="663"/>
                  </a:lnTo>
                  <a:lnTo>
                    <a:pt x="65" y="663"/>
                  </a:lnTo>
                  <a:lnTo>
                    <a:pt x="65" y="674"/>
                  </a:lnTo>
                  <a:lnTo>
                    <a:pt x="65" y="674"/>
                  </a:lnTo>
                  <a:lnTo>
                    <a:pt x="65" y="674"/>
                  </a:lnTo>
                  <a:lnTo>
                    <a:pt x="54" y="685"/>
                  </a:lnTo>
                  <a:lnTo>
                    <a:pt x="54" y="685"/>
                  </a:lnTo>
                  <a:lnTo>
                    <a:pt x="43" y="685"/>
                  </a:lnTo>
                  <a:lnTo>
                    <a:pt x="43" y="696"/>
                  </a:lnTo>
                  <a:lnTo>
                    <a:pt x="43" y="696"/>
                  </a:lnTo>
                  <a:lnTo>
                    <a:pt x="43" y="706"/>
                  </a:lnTo>
                  <a:lnTo>
                    <a:pt x="43" y="706"/>
                  </a:lnTo>
                  <a:lnTo>
                    <a:pt x="54" y="718"/>
                  </a:lnTo>
                  <a:lnTo>
                    <a:pt x="54" y="718"/>
                  </a:lnTo>
                  <a:lnTo>
                    <a:pt x="54" y="728"/>
                  </a:lnTo>
                  <a:lnTo>
                    <a:pt x="54" y="728"/>
                  </a:lnTo>
                  <a:lnTo>
                    <a:pt x="54" y="728"/>
                  </a:lnTo>
                  <a:lnTo>
                    <a:pt x="43" y="739"/>
                  </a:lnTo>
                  <a:lnTo>
                    <a:pt x="43" y="739"/>
                  </a:lnTo>
                  <a:lnTo>
                    <a:pt x="33" y="739"/>
                  </a:lnTo>
                  <a:lnTo>
                    <a:pt x="33" y="739"/>
                  </a:lnTo>
                  <a:lnTo>
                    <a:pt x="33" y="750"/>
                  </a:lnTo>
                  <a:lnTo>
                    <a:pt x="22" y="750"/>
                  </a:lnTo>
                  <a:lnTo>
                    <a:pt x="22" y="761"/>
                  </a:lnTo>
                  <a:lnTo>
                    <a:pt x="22" y="761"/>
                  </a:lnTo>
                  <a:lnTo>
                    <a:pt x="22" y="772"/>
                  </a:lnTo>
                  <a:lnTo>
                    <a:pt x="33" y="783"/>
                  </a:lnTo>
                  <a:lnTo>
                    <a:pt x="33" y="793"/>
                  </a:lnTo>
                  <a:lnTo>
                    <a:pt x="33" y="793"/>
                  </a:lnTo>
                  <a:lnTo>
                    <a:pt x="33" y="805"/>
                  </a:lnTo>
                  <a:lnTo>
                    <a:pt x="33" y="805"/>
                  </a:lnTo>
                  <a:lnTo>
                    <a:pt x="22" y="815"/>
                  </a:lnTo>
                  <a:lnTo>
                    <a:pt x="11" y="826"/>
                  </a:lnTo>
                  <a:lnTo>
                    <a:pt x="11" y="837"/>
                  </a:lnTo>
                  <a:lnTo>
                    <a:pt x="0" y="848"/>
                  </a:lnTo>
                  <a:lnTo>
                    <a:pt x="0" y="848"/>
                  </a:lnTo>
                  <a:lnTo>
                    <a:pt x="0" y="859"/>
                  </a:lnTo>
                  <a:lnTo>
                    <a:pt x="0" y="859"/>
                  </a:lnTo>
                  <a:lnTo>
                    <a:pt x="11" y="859"/>
                  </a:lnTo>
                  <a:lnTo>
                    <a:pt x="11" y="859"/>
                  </a:lnTo>
                  <a:lnTo>
                    <a:pt x="22" y="859"/>
                  </a:lnTo>
                  <a:lnTo>
                    <a:pt x="33" y="859"/>
                  </a:lnTo>
                  <a:lnTo>
                    <a:pt x="43" y="859"/>
                  </a:lnTo>
                  <a:lnTo>
                    <a:pt x="43" y="870"/>
                  </a:lnTo>
                  <a:lnTo>
                    <a:pt x="43" y="880"/>
                  </a:lnTo>
                  <a:lnTo>
                    <a:pt x="54" y="892"/>
                  </a:lnTo>
                  <a:lnTo>
                    <a:pt x="54" y="913"/>
                  </a:lnTo>
                  <a:lnTo>
                    <a:pt x="54" y="913"/>
                  </a:lnTo>
                  <a:lnTo>
                    <a:pt x="54" y="924"/>
                  </a:lnTo>
                  <a:lnTo>
                    <a:pt x="65" y="924"/>
                  </a:lnTo>
                  <a:lnTo>
                    <a:pt x="65" y="924"/>
                  </a:lnTo>
                  <a:lnTo>
                    <a:pt x="65" y="957"/>
                  </a:lnTo>
                  <a:lnTo>
                    <a:pt x="65" y="957"/>
                  </a:lnTo>
                  <a:lnTo>
                    <a:pt x="65" y="967"/>
                  </a:lnTo>
                  <a:lnTo>
                    <a:pt x="76" y="967"/>
                  </a:lnTo>
                  <a:lnTo>
                    <a:pt x="76" y="978"/>
                  </a:lnTo>
                  <a:lnTo>
                    <a:pt x="76" y="978"/>
                  </a:lnTo>
                  <a:lnTo>
                    <a:pt x="87" y="978"/>
                  </a:lnTo>
                  <a:lnTo>
                    <a:pt x="87" y="978"/>
                  </a:lnTo>
                  <a:lnTo>
                    <a:pt x="87" y="989"/>
                  </a:lnTo>
                  <a:lnTo>
                    <a:pt x="87" y="999"/>
                  </a:lnTo>
                  <a:lnTo>
                    <a:pt x="87" y="1010"/>
                  </a:lnTo>
                  <a:lnTo>
                    <a:pt x="87" y="1021"/>
                  </a:lnTo>
                  <a:lnTo>
                    <a:pt x="87" y="1032"/>
                  </a:lnTo>
                  <a:lnTo>
                    <a:pt x="98" y="1032"/>
                  </a:lnTo>
                  <a:lnTo>
                    <a:pt x="120" y="1065"/>
                  </a:lnTo>
                  <a:lnTo>
                    <a:pt x="120" y="1065"/>
                  </a:lnTo>
                  <a:lnTo>
                    <a:pt x="130" y="1086"/>
                  </a:lnTo>
                  <a:lnTo>
                    <a:pt x="141" y="1097"/>
                  </a:lnTo>
                  <a:lnTo>
                    <a:pt x="152" y="1119"/>
                  </a:lnTo>
                  <a:lnTo>
                    <a:pt x="152" y="1130"/>
                  </a:lnTo>
                  <a:lnTo>
                    <a:pt x="152" y="1140"/>
                  </a:lnTo>
                  <a:lnTo>
                    <a:pt x="152" y="1162"/>
                  </a:lnTo>
                  <a:lnTo>
                    <a:pt x="141" y="1173"/>
                  </a:lnTo>
                  <a:lnTo>
                    <a:pt x="130" y="1184"/>
                  </a:lnTo>
                  <a:lnTo>
                    <a:pt x="130" y="1195"/>
                  </a:lnTo>
                  <a:lnTo>
                    <a:pt x="141" y="1195"/>
                  </a:lnTo>
                  <a:lnTo>
                    <a:pt x="141" y="1195"/>
                  </a:lnTo>
                  <a:lnTo>
                    <a:pt x="141" y="1206"/>
                  </a:lnTo>
                  <a:lnTo>
                    <a:pt x="141" y="1217"/>
                  </a:lnTo>
                  <a:lnTo>
                    <a:pt x="141" y="1217"/>
                  </a:lnTo>
                  <a:lnTo>
                    <a:pt x="152" y="1217"/>
                  </a:lnTo>
                  <a:lnTo>
                    <a:pt x="174" y="1217"/>
                  </a:lnTo>
                  <a:lnTo>
                    <a:pt x="185" y="1227"/>
                  </a:lnTo>
                  <a:lnTo>
                    <a:pt x="196" y="1227"/>
                  </a:lnTo>
                  <a:lnTo>
                    <a:pt x="196" y="1227"/>
                  </a:lnTo>
                  <a:lnTo>
                    <a:pt x="196" y="1217"/>
                  </a:lnTo>
                  <a:lnTo>
                    <a:pt x="207" y="1217"/>
                  </a:lnTo>
                  <a:lnTo>
                    <a:pt x="217" y="1206"/>
                  </a:lnTo>
                  <a:lnTo>
                    <a:pt x="217" y="1206"/>
                  </a:lnTo>
                  <a:lnTo>
                    <a:pt x="217" y="1195"/>
                  </a:lnTo>
                  <a:lnTo>
                    <a:pt x="228" y="1195"/>
                  </a:lnTo>
                  <a:lnTo>
                    <a:pt x="228" y="1184"/>
                  </a:lnTo>
                  <a:lnTo>
                    <a:pt x="228" y="1173"/>
                  </a:lnTo>
                  <a:lnTo>
                    <a:pt x="228" y="1162"/>
                  </a:lnTo>
                  <a:lnTo>
                    <a:pt x="228" y="1162"/>
                  </a:lnTo>
                  <a:lnTo>
                    <a:pt x="228" y="1152"/>
                  </a:lnTo>
                  <a:lnTo>
                    <a:pt x="239" y="1152"/>
                  </a:lnTo>
                  <a:lnTo>
                    <a:pt x="239" y="1152"/>
                  </a:lnTo>
                  <a:lnTo>
                    <a:pt x="239" y="1140"/>
                  </a:lnTo>
                  <a:lnTo>
                    <a:pt x="239" y="1130"/>
                  </a:lnTo>
                  <a:lnTo>
                    <a:pt x="239" y="1119"/>
                  </a:lnTo>
                  <a:lnTo>
                    <a:pt x="250" y="1108"/>
                  </a:lnTo>
                  <a:lnTo>
                    <a:pt x="261" y="1097"/>
                  </a:lnTo>
                  <a:lnTo>
                    <a:pt x="261" y="1097"/>
                  </a:lnTo>
                  <a:lnTo>
                    <a:pt x="261" y="1086"/>
                  </a:lnTo>
                  <a:lnTo>
                    <a:pt x="261" y="1086"/>
                  </a:lnTo>
                  <a:lnTo>
                    <a:pt x="261" y="1075"/>
                  </a:lnTo>
                  <a:lnTo>
                    <a:pt x="261" y="1075"/>
                  </a:lnTo>
                  <a:lnTo>
                    <a:pt x="272" y="1075"/>
                  </a:lnTo>
                  <a:lnTo>
                    <a:pt x="283" y="1075"/>
                  </a:lnTo>
                  <a:lnTo>
                    <a:pt x="326" y="1065"/>
                  </a:lnTo>
                  <a:lnTo>
                    <a:pt x="326" y="1065"/>
                  </a:lnTo>
                  <a:lnTo>
                    <a:pt x="326" y="1075"/>
                  </a:lnTo>
                  <a:lnTo>
                    <a:pt x="326" y="1086"/>
                  </a:lnTo>
                  <a:lnTo>
                    <a:pt x="326" y="1086"/>
                  </a:lnTo>
                  <a:lnTo>
                    <a:pt x="326" y="1086"/>
                  </a:lnTo>
                  <a:lnTo>
                    <a:pt x="337" y="1097"/>
                  </a:lnTo>
                  <a:lnTo>
                    <a:pt x="337" y="1097"/>
                  </a:lnTo>
                  <a:lnTo>
                    <a:pt x="348" y="1108"/>
                  </a:lnTo>
                  <a:lnTo>
                    <a:pt x="348" y="1108"/>
                  </a:lnTo>
                  <a:lnTo>
                    <a:pt x="381" y="1152"/>
                  </a:lnTo>
                  <a:lnTo>
                    <a:pt x="391" y="1152"/>
                  </a:lnTo>
                  <a:lnTo>
                    <a:pt x="402" y="1152"/>
                  </a:lnTo>
                  <a:lnTo>
                    <a:pt x="413" y="1140"/>
                  </a:lnTo>
                  <a:lnTo>
                    <a:pt x="424" y="1140"/>
                  </a:lnTo>
                  <a:lnTo>
                    <a:pt x="478" y="1140"/>
                  </a:lnTo>
                  <a:lnTo>
                    <a:pt x="489" y="1140"/>
                  </a:lnTo>
                  <a:lnTo>
                    <a:pt x="489" y="1140"/>
                  </a:lnTo>
                  <a:lnTo>
                    <a:pt x="500" y="1162"/>
                  </a:lnTo>
                  <a:lnTo>
                    <a:pt x="500" y="1162"/>
                  </a:lnTo>
                  <a:lnTo>
                    <a:pt x="565" y="1162"/>
                  </a:lnTo>
                  <a:lnTo>
                    <a:pt x="565" y="1162"/>
                  </a:lnTo>
                  <a:lnTo>
                    <a:pt x="565" y="1152"/>
                  </a:lnTo>
                  <a:lnTo>
                    <a:pt x="576" y="1140"/>
                  </a:lnTo>
                  <a:lnTo>
                    <a:pt x="576" y="1140"/>
                  </a:lnTo>
                  <a:lnTo>
                    <a:pt x="576" y="1140"/>
                  </a:lnTo>
                  <a:lnTo>
                    <a:pt x="576" y="1140"/>
                  </a:lnTo>
                  <a:lnTo>
                    <a:pt x="587" y="1130"/>
                  </a:lnTo>
                  <a:lnTo>
                    <a:pt x="598" y="1130"/>
                  </a:lnTo>
                  <a:lnTo>
                    <a:pt x="620" y="1130"/>
                  </a:lnTo>
                  <a:lnTo>
                    <a:pt x="620" y="1119"/>
                  </a:lnTo>
                  <a:lnTo>
                    <a:pt x="631" y="1108"/>
                  </a:lnTo>
                  <a:lnTo>
                    <a:pt x="631" y="1097"/>
                  </a:lnTo>
                  <a:lnTo>
                    <a:pt x="631" y="1097"/>
                  </a:lnTo>
                  <a:lnTo>
                    <a:pt x="631" y="1097"/>
                  </a:lnTo>
                  <a:lnTo>
                    <a:pt x="652" y="1086"/>
                  </a:lnTo>
                  <a:lnTo>
                    <a:pt x="652" y="1075"/>
                  </a:lnTo>
                  <a:lnTo>
                    <a:pt x="696" y="1108"/>
                  </a:lnTo>
                  <a:lnTo>
                    <a:pt x="718" y="1130"/>
                  </a:lnTo>
                  <a:lnTo>
                    <a:pt x="718" y="1130"/>
                  </a:lnTo>
                  <a:lnTo>
                    <a:pt x="718" y="1130"/>
                  </a:lnTo>
                  <a:lnTo>
                    <a:pt x="718" y="1130"/>
                  </a:lnTo>
                  <a:lnTo>
                    <a:pt x="718" y="1130"/>
                  </a:lnTo>
                  <a:lnTo>
                    <a:pt x="718" y="1130"/>
                  </a:lnTo>
                  <a:lnTo>
                    <a:pt x="728" y="1130"/>
                  </a:lnTo>
                  <a:lnTo>
                    <a:pt x="728" y="1130"/>
                  </a:lnTo>
                  <a:lnTo>
                    <a:pt x="750" y="1130"/>
                  </a:lnTo>
                  <a:lnTo>
                    <a:pt x="761" y="1119"/>
                  </a:lnTo>
                  <a:lnTo>
                    <a:pt x="794" y="1086"/>
                  </a:lnTo>
                  <a:lnTo>
                    <a:pt x="794" y="1075"/>
                  </a:lnTo>
                  <a:lnTo>
                    <a:pt x="805" y="1065"/>
                  </a:lnTo>
                  <a:lnTo>
                    <a:pt x="805" y="1065"/>
                  </a:lnTo>
                  <a:lnTo>
                    <a:pt x="815" y="1043"/>
                  </a:lnTo>
                  <a:lnTo>
                    <a:pt x="815" y="1043"/>
                  </a:lnTo>
                  <a:lnTo>
                    <a:pt x="848" y="1010"/>
                  </a:lnTo>
                  <a:lnTo>
                    <a:pt x="848" y="1010"/>
                  </a:lnTo>
                  <a:lnTo>
                    <a:pt x="848" y="999"/>
                  </a:lnTo>
                  <a:lnTo>
                    <a:pt x="848" y="989"/>
                  </a:lnTo>
                  <a:lnTo>
                    <a:pt x="848" y="989"/>
                  </a:lnTo>
                  <a:lnTo>
                    <a:pt x="837" y="978"/>
                  </a:lnTo>
                  <a:lnTo>
                    <a:pt x="848" y="957"/>
                  </a:lnTo>
                  <a:lnTo>
                    <a:pt x="837" y="957"/>
                  </a:lnTo>
                  <a:lnTo>
                    <a:pt x="837" y="957"/>
                  </a:lnTo>
                  <a:lnTo>
                    <a:pt x="837" y="946"/>
                  </a:lnTo>
                  <a:lnTo>
                    <a:pt x="837" y="946"/>
                  </a:lnTo>
                  <a:lnTo>
                    <a:pt x="815" y="924"/>
                  </a:lnTo>
                  <a:lnTo>
                    <a:pt x="870" y="924"/>
                  </a:lnTo>
                  <a:lnTo>
                    <a:pt x="870" y="924"/>
                  </a:lnTo>
                  <a:lnTo>
                    <a:pt x="870" y="924"/>
                  </a:lnTo>
                  <a:lnTo>
                    <a:pt x="870" y="913"/>
                  </a:lnTo>
                  <a:lnTo>
                    <a:pt x="870" y="913"/>
                  </a:lnTo>
                  <a:lnTo>
                    <a:pt x="870" y="913"/>
                  </a:lnTo>
                  <a:lnTo>
                    <a:pt x="870" y="913"/>
                  </a:lnTo>
                  <a:lnTo>
                    <a:pt x="870" y="913"/>
                  </a:lnTo>
                  <a:lnTo>
                    <a:pt x="870" y="902"/>
                  </a:lnTo>
                  <a:lnTo>
                    <a:pt x="870" y="902"/>
                  </a:lnTo>
                  <a:lnTo>
                    <a:pt x="870" y="902"/>
                  </a:lnTo>
                  <a:lnTo>
                    <a:pt x="870" y="902"/>
                  </a:lnTo>
                  <a:lnTo>
                    <a:pt x="870" y="902"/>
                  </a:lnTo>
                  <a:lnTo>
                    <a:pt x="870" y="902"/>
                  </a:lnTo>
                  <a:lnTo>
                    <a:pt x="913" y="902"/>
                  </a:lnTo>
                  <a:lnTo>
                    <a:pt x="913" y="913"/>
                  </a:lnTo>
                  <a:lnTo>
                    <a:pt x="902" y="924"/>
                  </a:lnTo>
                  <a:lnTo>
                    <a:pt x="902" y="935"/>
                  </a:lnTo>
                  <a:lnTo>
                    <a:pt x="902" y="957"/>
                  </a:lnTo>
                  <a:lnTo>
                    <a:pt x="902" y="957"/>
                  </a:lnTo>
                  <a:lnTo>
                    <a:pt x="902" y="957"/>
                  </a:lnTo>
                  <a:lnTo>
                    <a:pt x="902" y="957"/>
                  </a:lnTo>
                  <a:lnTo>
                    <a:pt x="902" y="957"/>
                  </a:lnTo>
                  <a:lnTo>
                    <a:pt x="902" y="957"/>
                  </a:lnTo>
                  <a:lnTo>
                    <a:pt x="902" y="957"/>
                  </a:lnTo>
                  <a:lnTo>
                    <a:pt x="902" y="957"/>
                  </a:lnTo>
                  <a:lnTo>
                    <a:pt x="913" y="1032"/>
                  </a:lnTo>
                  <a:lnTo>
                    <a:pt x="913" y="1032"/>
                  </a:lnTo>
                  <a:lnTo>
                    <a:pt x="913" y="1032"/>
                  </a:lnTo>
                  <a:lnTo>
                    <a:pt x="902" y="1032"/>
                  </a:lnTo>
                  <a:lnTo>
                    <a:pt x="902" y="1032"/>
                  </a:lnTo>
                  <a:lnTo>
                    <a:pt x="902" y="1032"/>
                  </a:lnTo>
                  <a:lnTo>
                    <a:pt x="902" y="1043"/>
                  </a:lnTo>
                  <a:lnTo>
                    <a:pt x="924" y="1043"/>
                  </a:lnTo>
                  <a:lnTo>
                    <a:pt x="924" y="1043"/>
                  </a:lnTo>
                  <a:lnTo>
                    <a:pt x="924" y="1043"/>
                  </a:lnTo>
                  <a:lnTo>
                    <a:pt x="935" y="1053"/>
                  </a:lnTo>
                  <a:lnTo>
                    <a:pt x="968" y="1086"/>
                  </a:lnTo>
                  <a:lnTo>
                    <a:pt x="968" y="1086"/>
                  </a:lnTo>
                  <a:lnTo>
                    <a:pt x="979" y="1097"/>
                  </a:lnTo>
                  <a:lnTo>
                    <a:pt x="979" y="1097"/>
                  </a:lnTo>
                  <a:lnTo>
                    <a:pt x="979" y="1097"/>
                  </a:lnTo>
                  <a:lnTo>
                    <a:pt x="979" y="1108"/>
                  </a:lnTo>
                  <a:lnTo>
                    <a:pt x="979" y="1108"/>
                  </a:lnTo>
                  <a:lnTo>
                    <a:pt x="979" y="1108"/>
                  </a:lnTo>
                  <a:lnTo>
                    <a:pt x="979" y="1119"/>
                  </a:lnTo>
                  <a:lnTo>
                    <a:pt x="979" y="1119"/>
                  </a:lnTo>
                  <a:lnTo>
                    <a:pt x="979" y="1119"/>
                  </a:lnTo>
                  <a:lnTo>
                    <a:pt x="979" y="1119"/>
                  </a:lnTo>
                  <a:lnTo>
                    <a:pt x="979" y="1119"/>
                  </a:lnTo>
                  <a:lnTo>
                    <a:pt x="968" y="1130"/>
                  </a:lnTo>
                  <a:lnTo>
                    <a:pt x="968" y="1140"/>
                  </a:lnTo>
                  <a:lnTo>
                    <a:pt x="968" y="1140"/>
                  </a:lnTo>
                  <a:lnTo>
                    <a:pt x="968" y="1152"/>
                  </a:lnTo>
                  <a:lnTo>
                    <a:pt x="968" y="1152"/>
                  </a:lnTo>
                  <a:lnTo>
                    <a:pt x="968" y="1152"/>
                  </a:lnTo>
                  <a:lnTo>
                    <a:pt x="968" y="1152"/>
                  </a:lnTo>
                  <a:lnTo>
                    <a:pt x="968" y="1152"/>
                  </a:lnTo>
                  <a:lnTo>
                    <a:pt x="968" y="1152"/>
                  </a:lnTo>
                  <a:lnTo>
                    <a:pt x="989" y="1152"/>
                  </a:lnTo>
                  <a:lnTo>
                    <a:pt x="989" y="1152"/>
                  </a:lnTo>
                  <a:lnTo>
                    <a:pt x="989" y="1152"/>
                  </a:lnTo>
                  <a:lnTo>
                    <a:pt x="989" y="1130"/>
                  </a:lnTo>
                  <a:lnTo>
                    <a:pt x="989" y="1119"/>
                  </a:lnTo>
                  <a:lnTo>
                    <a:pt x="989" y="1108"/>
                  </a:lnTo>
                  <a:lnTo>
                    <a:pt x="1000" y="1097"/>
                  </a:lnTo>
                  <a:lnTo>
                    <a:pt x="1000" y="1086"/>
                  </a:lnTo>
                  <a:lnTo>
                    <a:pt x="1000" y="1086"/>
                  </a:lnTo>
                  <a:lnTo>
                    <a:pt x="1000" y="1053"/>
                  </a:lnTo>
                  <a:lnTo>
                    <a:pt x="1000" y="1043"/>
                  </a:lnTo>
                  <a:lnTo>
                    <a:pt x="1011" y="1032"/>
                  </a:lnTo>
                  <a:lnTo>
                    <a:pt x="1022" y="1032"/>
                  </a:lnTo>
                  <a:lnTo>
                    <a:pt x="1022" y="1021"/>
                  </a:lnTo>
                  <a:lnTo>
                    <a:pt x="1022" y="1021"/>
                  </a:lnTo>
                  <a:lnTo>
                    <a:pt x="1033" y="1032"/>
                  </a:lnTo>
                  <a:lnTo>
                    <a:pt x="1033" y="1032"/>
                  </a:lnTo>
                  <a:lnTo>
                    <a:pt x="1044" y="1032"/>
                  </a:lnTo>
                  <a:lnTo>
                    <a:pt x="1044" y="1032"/>
                  </a:lnTo>
                  <a:lnTo>
                    <a:pt x="1055" y="1021"/>
                  </a:lnTo>
                  <a:lnTo>
                    <a:pt x="1055" y="1021"/>
                  </a:lnTo>
                  <a:lnTo>
                    <a:pt x="1055" y="999"/>
                  </a:lnTo>
                  <a:lnTo>
                    <a:pt x="1055" y="989"/>
                  </a:lnTo>
                  <a:lnTo>
                    <a:pt x="1055" y="978"/>
                  </a:lnTo>
                  <a:lnTo>
                    <a:pt x="1055" y="957"/>
                  </a:lnTo>
                  <a:lnTo>
                    <a:pt x="1066" y="946"/>
                  </a:lnTo>
                  <a:lnTo>
                    <a:pt x="1066" y="935"/>
                  </a:lnTo>
                  <a:lnTo>
                    <a:pt x="1076" y="924"/>
                  </a:lnTo>
                  <a:lnTo>
                    <a:pt x="1087" y="913"/>
                  </a:lnTo>
                  <a:lnTo>
                    <a:pt x="1087" y="892"/>
                  </a:lnTo>
                  <a:lnTo>
                    <a:pt x="1098" y="870"/>
                  </a:lnTo>
                  <a:lnTo>
                    <a:pt x="1109" y="870"/>
                  </a:lnTo>
                  <a:lnTo>
                    <a:pt x="1109" y="859"/>
                  </a:lnTo>
                  <a:lnTo>
                    <a:pt x="1120" y="859"/>
                  </a:lnTo>
                  <a:lnTo>
                    <a:pt x="1131" y="859"/>
                  </a:lnTo>
                  <a:lnTo>
                    <a:pt x="1142" y="859"/>
                  </a:lnTo>
                  <a:lnTo>
                    <a:pt x="1142" y="859"/>
                  </a:lnTo>
                  <a:lnTo>
                    <a:pt x="1142" y="848"/>
                  </a:lnTo>
                  <a:lnTo>
                    <a:pt x="1142" y="837"/>
                  </a:lnTo>
                  <a:lnTo>
                    <a:pt x="1142" y="826"/>
                  </a:lnTo>
                  <a:lnTo>
                    <a:pt x="1153" y="805"/>
                  </a:lnTo>
                  <a:lnTo>
                    <a:pt x="1153" y="793"/>
                  </a:lnTo>
                  <a:lnTo>
                    <a:pt x="1153" y="793"/>
                  </a:lnTo>
                  <a:lnTo>
                    <a:pt x="1163" y="783"/>
                  </a:lnTo>
                  <a:lnTo>
                    <a:pt x="1163" y="772"/>
                  </a:lnTo>
                  <a:lnTo>
                    <a:pt x="1163" y="761"/>
                  </a:lnTo>
                  <a:lnTo>
                    <a:pt x="1163" y="739"/>
                  </a:lnTo>
                  <a:lnTo>
                    <a:pt x="1174" y="718"/>
                  </a:lnTo>
                  <a:lnTo>
                    <a:pt x="1163" y="696"/>
                  </a:lnTo>
                  <a:lnTo>
                    <a:pt x="1163" y="674"/>
                  </a:lnTo>
                  <a:lnTo>
                    <a:pt x="1163" y="652"/>
                  </a:lnTo>
                  <a:lnTo>
                    <a:pt x="1163" y="641"/>
                  </a:lnTo>
                  <a:lnTo>
                    <a:pt x="1163" y="631"/>
                  </a:lnTo>
                  <a:lnTo>
                    <a:pt x="1174" y="619"/>
                  </a:lnTo>
                  <a:lnTo>
                    <a:pt x="1174" y="587"/>
                  </a:lnTo>
                  <a:lnTo>
                    <a:pt x="1185" y="576"/>
                  </a:lnTo>
                  <a:lnTo>
                    <a:pt x="1185" y="565"/>
                  </a:lnTo>
                  <a:lnTo>
                    <a:pt x="1185" y="554"/>
                  </a:lnTo>
                  <a:lnTo>
                    <a:pt x="1196" y="532"/>
                  </a:lnTo>
                  <a:lnTo>
                    <a:pt x="1196" y="522"/>
                  </a:lnTo>
                  <a:lnTo>
                    <a:pt x="1196" y="500"/>
                  </a:lnTo>
                  <a:lnTo>
                    <a:pt x="1196" y="489"/>
                  </a:lnTo>
                  <a:lnTo>
                    <a:pt x="1196" y="489"/>
                  </a:lnTo>
                  <a:lnTo>
                    <a:pt x="1196" y="478"/>
                  </a:lnTo>
                  <a:lnTo>
                    <a:pt x="1196" y="467"/>
                  </a:lnTo>
                  <a:lnTo>
                    <a:pt x="1196" y="467"/>
                  </a:lnTo>
                  <a:lnTo>
                    <a:pt x="1207" y="467"/>
                  </a:lnTo>
                  <a:lnTo>
                    <a:pt x="1218" y="467"/>
                  </a:lnTo>
                  <a:lnTo>
                    <a:pt x="1218" y="467"/>
                  </a:lnTo>
                  <a:lnTo>
                    <a:pt x="1228" y="467"/>
                  </a:lnTo>
                  <a:lnTo>
                    <a:pt x="1228" y="467"/>
                  </a:lnTo>
                  <a:lnTo>
                    <a:pt x="1240" y="457"/>
                  </a:lnTo>
                  <a:lnTo>
                    <a:pt x="1240" y="445"/>
                  </a:lnTo>
                  <a:lnTo>
                    <a:pt x="1240" y="435"/>
                  </a:lnTo>
                  <a:lnTo>
                    <a:pt x="1240" y="435"/>
                  </a:lnTo>
                  <a:lnTo>
                    <a:pt x="1250" y="435"/>
                  </a:lnTo>
                  <a:lnTo>
                    <a:pt x="1261" y="435"/>
                  </a:lnTo>
                  <a:lnTo>
                    <a:pt x="1261" y="424"/>
                  </a:lnTo>
                  <a:lnTo>
                    <a:pt x="1261" y="424"/>
                  </a:lnTo>
                  <a:lnTo>
                    <a:pt x="1272" y="424"/>
                  </a:lnTo>
                  <a:lnTo>
                    <a:pt x="1272" y="424"/>
                  </a:lnTo>
                  <a:lnTo>
                    <a:pt x="1272" y="424"/>
                  </a:lnTo>
                  <a:lnTo>
                    <a:pt x="1283" y="424"/>
                  </a:lnTo>
                  <a:lnTo>
                    <a:pt x="1283" y="424"/>
                  </a:lnTo>
                  <a:lnTo>
                    <a:pt x="1294" y="424"/>
                  </a:lnTo>
                  <a:lnTo>
                    <a:pt x="1294" y="413"/>
                  </a:lnTo>
                  <a:lnTo>
                    <a:pt x="1294" y="413"/>
                  </a:lnTo>
                  <a:lnTo>
                    <a:pt x="1294" y="413"/>
                  </a:lnTo>
                  <a:lnTo>
                    <a:pt x="1294" y="413"/>
                  </a:lnTo>
                  <a:lnTo>
                    <a:pt x="1305" y="413"/>
                  </a:lnTo>
                  <a:lnTo>
                    <a:pt x="1305" y="402"/>
                  </a:lnTo>
                  <a:lnTo>
                    <a:pt x="1305" y="402"/>
                  </a:lnTo>
                  <a:lnTo>
                    <a:pt x="1305" y="402"/>
                  </a:lnTo>
                  <a:lnTo>
                    <a:pt x="1305" y="402"/>
                  </a:lnTo>
                  <a:lnTo>
                    <a:pt x="1315" y="391"/>
                  </a:lnTo>
                  <a:lnTo>
                    <a:pt x="1315" y="380"/>
                  </a:lnTo>
                  <a:lnTo>
                    <a:pt x="1327" y="380"/>
                  </a:lnTo>
                  <a:lnTo>
                    <a:pt x="1327" y="37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8" name="Freeform 47">
              <a:extLst>
                <a:ext uri="{FF2B5EF4-FFF2-40B4-BE49-F238E27FC236}">
                  <a16:creationId xmlns:a16="http://schemas.microsoft.com/office/drawing/2014/main" id="{DEB6CD81-8D9C-7DD1-3639-EE6CEBA9AD0C}"/>
                </a:ext>
              </a:extLst>
            </p:cNvPr>
            <p:cNvSpPr>
              <a:spLocks noChangeArrowheads="1"/>
            </p:cNvSpPr>
            <p:nvPr/>
          </p:nvSpPr>
          <p:spPr bwMode="auto">
            <a:xfrm>
              <a:off x="8919309" y="3184236"/>
              <a:ext cx="625469" cy="557350"/>
            </a:xfrm>
            <a:custGeom>
              <a:avLst/>
              <a:gdLst>
                <a:gd name="T0" fmla="*/ 859 w 892"/>
                <a:gd name="T1" fmla="*/ 565 h 794"/>
                <a:gd name="T2" fmla="*/ 826 w 892"/>
                <a:gd name="T3" fmla="*/ 499 h 794"/>
                <a:gd name="T4" fmla="*/ 783 w 892"/>
                <a:gd name="T5" fmla="*/ 445 h 794"/>
                <a:gd name="T6" fmla="*/ 739 w 892"/>
                <a:gd name="T7" fmla="*/ 412 h 794"/>
                <a:gd name="T8" fmla="*/ 706 w 892"/>
                <a:gd name="T9" fmla="*/ 380 h 794"/>
                <a:gd name="T10" fmla="*/ 761 w 892"/>
                <a:gd name="T11" fmla="*/ 347 h 794"/>
                <a:gd name="T12" fmla="*/ 793 w 892"/>
                <a:gd name="T13" fmla="*/ 325 h 794"/>
                <a:gd name="T14" fmla="*/ 793 w 892"/>
                <a:gd name="T15" fmla="*/ 250 h 794"/>
                <a:gd name="T16" fmla="*/ 772 w 892"/>
                <a:gd name="T17" fmla="*/ 250 h 794"/>
                <a:gd name="T18" fmla="*/ 783 w 892"/>
                <a:gd name="T19" fmla="*/ 217 h 794"/>
                <a:gd name="T20" fmla="*/ 783 w 892"/>
                <a:gd name="T21" fmla="*/ 195 h 794"/>
                <a:gd name="T22" fmla="*/ 728 w 892"/>
                <a:gd name="T23" fmla="*/ 141 h 794"/>
                <a:gd name="T24" fmla="*/ 706 w 892"/>
                <a:gd name="T25" fmla="*/ 130 h 794"/>
                <a:gd name="T26" fmla="*/ 706 w 892"/>
                <a:gd name="T27" fmla="*/ 55 h 794"/>
                <a:gd name="T28" fmla="*/ 706 w 892"/>
                <a:gd name="T29" fmla="*/ 33 h 794"/>
                <a:gd name="T30" fmla="*/ 674 w 892"/>
                <a:gd name="T31" fmla="*/ 0 h 794"/>
                <a:gd name="T32" fmla="*/ 674 w 892"/>
                <a:gd name="T33" fmla="*/ 11 h 794"/>
                <a:gd name="T34" fmla="*/ 619 w 892"/>
                <a:gd name="T35" fmla="*/ 22 h 794"/>
                <a:gd name="T36" fmla="*/ 641 w 892"/>
                <a:gd name="T37" fmla="*/ 76 h 794"/>
                <a:gd name="T38" fmla="*/ 619 w 892"/>
                <a:gd name="T39" fmla="*/ 141 h 794"/>
                <a:gd name="T40" fmla="*/ 565 w 892"/>
                <a:gd name="T41" fmla="*/ 217 h 794"/>
                <a:gd name="T42" fmla="*/ 522 w 892"/>
                <a:gd name="T43" fmla="*/ 228 h 794"/>
                <a:gd name="T44" fmla="*/ 456 w 892"/>
                <a:gd name="T45" fmla="*/ 184 h 794"/>
                <a:gd name="T46" fmla="*/ 424 w 892"/>
                <a:gd name="T47" fmla="*/ 228 h 794"/>
                <a:gd name="T48" fmla="*/ 380 w 892"/>
                <a:gd name="T49" fmla="*/ 238 h 794"/>
                <a:gd name="T50" fmla="*/ 293 w 892"/>
                <a:gd name="T51" fmla="*/ 238 h 794"/>
                <a:gd name="T52" fmla="*/ 195 w 892"/>
                <a:gd name="T53" fmla="*/ 250 h 794"/>
                <a:gd name="T54" fmla="*/ 130 w 892"/>
                <a:gd name="T55" fmla="*/ 184 h 794"/>
                <a:gd name="T56" fmla="*/ 87 w 892"/>
                <a:gd name="T57" fmla="*/ 173 h 794"/>
                <a:gd name="T58" fmla="*/ 65 w 892"/>
                <a:gd name="T59" fmla="*/ 195 h 794"/>
                <a:gd name="T60" fmla="*/ 43 w 892"/>
                <a:gd name="T61" fmla="*/ 250 h 794"/>
                <a:gd name="T62" fmla="*/ 32 w 892"/>
                <a:gd name="T63" fmla="*/ 282 h 794"/>
                <a:gd name="T64" fmla="*/ 0 w 892"/>
                <a:gd name="T65" fmla="*/ 315 h 794"/>
                <a:gd name="T66" fmla="*/ 0 w 892"/>
                <a:gd name="T67" fmla="*/ 347 h 794"/>
                <a:gd name="T68" fmla="*/ 65 w 892"/>
                <a:gd name="T69" fmla="*/ 391 h 794"/>
                <a:gd name="T70" fmla="*/ 87 w 892"/>
                <a:gd name="T71" fmla="*/ 434 h 794"/>
                <a:gd name="T72" fmla="*/ 163 w 892"/>
                <a:gd name="T73" fmla="*/ 499 h 794"/>
                <a:gd name="T74" fmla="*/ 174 w 892"/>
                <a:gd name="T75" fmla="*/ 543 h 794"/>
                <a:gd name="T76" fmla="*/ 217 w 892"/>
                <a:gd name="T77" fmla="*/ 576 h 794"/>
                <a:gd name="T78" fmla="*/ 239 w 892"/>
                <a:gd name="T79" fmla="*/ 619 h 794"/>
                <a:gd name="T80" fmla="*/ 282 w 892"/>
                <a:gd name="T81" fmla="*/ 673 h 794"/>
                <a:gd name="T82" fmla="*/ 304 w 892"/>
                <a:gd name="T83" fmla="*/ 695 h 794"/>
                <a:gd name="T84" fmla="*/ 337 w 892"/>
                <a:gd name="T85" fmla="*/ 717 h 794"/>
                <a:gd name="T86" fmla="*/ 391 w 892"/>
                <a:gd name="T87" fmla="*/ 706 h 794"/>
                <a:gd name="T88" fmla="*/ 445 w 892"/>
                <a:gd name="T89" fmla="*/ 695 h 794"/>
                <a:gd name="T90" fmla="*/ 500 w 892"/>
                <a:gd name="T91" fmla="*/ 760 h 794"/>
                <a:gd name="T92" fmla="*/ 522 w 892"/>
                <a:gd name="T93" fmla="*/ 782 h 794"/>
                <a:gd name="T94" fmla="*/ 532 w 892"/>
                <a:gd name="T95" fmla="*/ 793 h 794"/>
                <a:gd name="T96" fmla="*/ 587 w 892"/>
                <a:gd name="T97" fmla="*/ 782 h 794"/>
                <a:gd name="T98" fmla="*/ 619 w 892"/>
                <a:gd name="T99" fmla="*/ 782 h 794"/>
                <a:gd name="T100" fmla="*/ 652 w 892"/>
                <a:gd name="T101" fmla="*/ 782 h 794"/>
                <a:gd name="T102" fmla="*/ 706 w 892"/>
                <a:gd name="T103" fmla="*/ 760 h 794"/>
                <a:gd name="T104" fmla="*/ 772 w 892"/>
                <a:gd name="T105" fmla="*/ 750 h 794"/>
                <a:gd name="T106" fmla="*/ 870 w 892"/>
                <a:gd name="T107" fmla="*/ 63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794">
                  <a:moveTo>
                    <a:pt x="891" y="608"/>
                  </a:moveTo>
                  <a:lnTo>
                    <a:pt x="880" y="608"/>
                  </a:lnTo>
                  <a:lnTo>
                    <a:pt x="870" y="597"/>
                  </a:lnTo>
                  <a:lnTo>
                    <a:pt x="870" y="586"/>
                  </a:lnTo>
                  <a:lnTo>
                    <a:pt x="870" y="576"/>
                  </a:lnTo>
                  <a:lnTo>
                    <a:pt x="859" y="565"/>
                  </a:lnTo>
                  <a:lnTo>
                    <a:pt x="859" y="554"/>
                  </a:lnTo>
                  <a:lnTo>
                    <a:pt x="859" y="543"/>
                  </a:lnTo>
                  <a:lnTo>
                    <a:pt x="848" y="510"/>
                  </a:lnTo>
                  <a:lnTo>
                    <a:pt x="848" y="510"/>
                  </a:lnTo>
                  <a:lnTo>
                    <a:pt x="837" y="499"/>
                  </a:lnTo>
                  <a:lnTo>
                    <a:pt x="826" y="499"/>
                  </a:lnTo>
                  <a:lnTo>
                    <a:pt x="826" y="489"/>
                  </a:lnTo>
                  <a:lnTo>
                    <a:pt x="804" y="478"/>
                  </a:lnTo>
                  <a:lnTo>
                    <a:pt x="804" y="467"/>
                  </a:lnTo>
                  <a:lnTo>
                    <a:pt x="793" y="456"/>
                  </a:lnTo>
                  <a:lnTo>
                    <a:pt x="783" y="445"/>
                  </a:lnTo>
                  <a:lnTo>
                    <a:pt x="783" y="445"/>
                  </a:lnTo>
                  <a:lnTo>
                    <a:pt x="783" y="434"/>
                  </a:lnTo>
                  <a:lnTo>
                    <a:pt x="783" y="434"/>
                  </a:lnTo>
                  <a:lnTo>
                    <a:pt x="761" y="412"/>
                  </a:lnTo>
                  <a:lnTo>
                    <a:pt x="750" y="412"/>
                  </a:lnTo>
                  <a:lnTo>
                    <a:pt x="750" y="412"/>
                  </a:lnTo>
                  <a:lnTo>
                    <a:pt x="739" y="412"/>
                  </a:lnTo>
                  <a:lnTo>
                    <a:pt x="717" y="402"/>
                  </a:lnTo>
                  <a:lnTo>
                    <a:pt x="706" y="402"/>
                  </a:lnTo>
                  <a:lnTo>
                    <a:pt x="706" y="402"/>
                  </a:lnTo>
                  <a:lnTo>
                    <a:pt x="706" y="391"/>
                  </a:lnTo>
                  <a:lnTo>
                    <a:pt x="706" y="391"/>
                  </a:lnTo>
                  <a:lnTo>
                    <a:pt x="706" y="380"/>
                  </a:lnTo>
                  <a:lnTo>
                    <a:pt x="717" y="358"/>
                  </a:lnTo>
                  <a:lnTo>
                    <a:pt x="717" y="347"/>
                  </a:lnTo>
                  <a:lnTo>
                    <a:pt x="728" y="347"/>
                  </a:lnTo>
                  <a:lnTo>
                    <a:pt x="739" y="347"/>
                  </a:lnTo>
                  <a:lnTo>
                    <a:pt x="750" y="347"/>
                  </a:lnTo>
                  <a:lnTo>
                    <a:pt x="761" y="347"/>
                  </a:lnTo>
                  <a:lnTo>
                    <a:pt x="772" y="347"/>
                  </a:lnTo>
                  <a:lnTo>
                    <a:pt x="783" y="347"/>
                  </a:lnTo>
                  <a:lnTo>
                    <a:pt x="783" y="337"/>
                  </a:lnTo>
                  <a:lnTo>
                    <a:pt x="793" y="337"/>
                  </a:lnTo>
                  <a:lnTo>
                    <a:pt x="793" y="337"/>
                  </a:lnTo>
                  <a:lnTo>
                    <a:pt x="793" y="325"/>
                  </a:lnTo>
                  <a:lnTo>
                    <a:pt x="793" y="315"/>
                  </a:lnTo>
                  <a:lnTo>
                    <a:pt x="793" y="293"/>
                  </a:lnTo>
                  <a:lnTo>
                    <a:pt x="793" y="271"/>
                  </a:lnTo>
                  <a:lnTo>
                    <a:pt x="793" y="260"/>
                  </a:lnTo>
                  <a:lnTo>
                    <a:pt x="793" y="250"/>
                  </a:lnTo>
                  <a:lnTo>
                    <a:pt x="793" y="250"/>
                  </a:lnTo>
                  <a:lnTo>
                    <a:pt x="772" y="250"/>
                  </a:lnTo>
                  <a:lnTo>
                    <a:pt x="772" y="250"/>
                  </a:lnTo>
                  <a:lnTo>
                    <a:pt x="772" y="250"/>
                  </a:lnTo>
                  <a:lnTo>
                    <a:pt x="772" y="250"/>
                  </a:lnTo>
                  <a:lnTo>
                    <a:pt x="772" y="250"/>
                  </a:lnTo>
                  <a:lnTo>
                    <a:pt x="772" y="250"/>
                  </a:lnTo>
                  <a:lnTo>
                    <a:pt x="772" y="238"/>
                  </a:lnTo>
                  <a:lnTo>
                    <a:pt x="772" y="238"/>
                  </a:lnTo>
                  <a:lnTo>
                    <a:pt x="772" y="228"/>
                  </a:lnTo>
                  <a:lnTo>
                    <a:pt x="783" y="217"/>
                  </a:lnTo>
                  <a:lnTo>
                    <a:pt x="783" y="217"/>
                  </a:lnTo>
                  <a:lnTo>
                    <a:pt x="783" y="217"/>
                  </a:lnTo>
                  <a:lnTo>
                    <a:pt x="783" y="217"/>
                  </a:lnTo>
                  <a:lnTo>
                    <a:pt x="783" y="217"/>
                  </a:lnTo>
                  <a:lnTo>
                    <a:pt x="783" y="206"/>
                  </a:lnTo>
                  <a:lnTo>
                    <a:pt x="783" y="206"/>
                  </a:lnTo>
                  <a:lnTo>
                    <a:pt x="783" y="206"/>
                  </a:lnTo>
                  <a:lnTo>
                    <a:pt x="783" y="195"/>
                  </a:lnTo>
                  <a:lnTo>
                    <a:pt x="783" y="195"/>
                  </a:lnTo>
                  <a:lnTo>
                    <a:pt x="783" y="195"/>
                  </a:lnTo>
                  <a:lnTo>
                    <a:pt x="772" y="184"/>
                  </a:lnTo>
                  <a:lnTo>
                    <a:pt x="772" y="184"/>
                  </a:lnTo>
                  <a:lnTo>
                    <a:pt x="739" y="151"/>
                  </a:lnTo>
                  <a:lnTo>
                    <a:pt x="728" y="141"/>
                  </a:lnTo>
                  <a:lnTo>
                    <a:pt x="728" y="141"/>
                  </a:lnTo>
                  <a:lnTo>
                    <a:pt x="728" y="141"/>
                  </a:lnTo>
                  <a:lnTo>
                    <a:pt x="706" y="141"/>
                  </a:lnTo>
                  <a:lnTo>
                    <a:pt x="706" y="130"/>
                  </a:lnTo>
                  <a:lnTo>
                    <a:pt x="706" y="130"/>
                  </a:lnTo>
                  <a:lnTo>
                    <a:pt x="706" y="130"/>
                  </a:lnTo>
                  <a:lnTo>
                    <a:pt x="717" y="130"/>
                  </a:lnTo>
                  <a:lnTo>
                    <a:pt x="717" y="130"/>
                  </a:lnTo>
                  <a:lnTo>
                    <a:pt x="717" y="130"/>
                  </a:lnTo>
                  <a:lnTo>
                    <a:pt x="706" y="55"/>
                  </a:lnTo>
                  <a:lnTo>
                    <a:pt x="706" y="55"/>
                  </a:lnTo>
                  <a:lnTo>
                    <a:pt x="706" y="55"/>
                  </a:lnTo>
                  <a:lnTo>
                    <a:pt x="706" y="55"/>
                  </a:lnTo>
                  <a:lnTo>
                    <a:pt x="706" y="55"/>
                  </a:lnTo>
                  <a:lnTo>
                    <a:pt x="706" y="55"/>
                  </a:lnTo>
                  <a:lnTo>
                    <a:pt x="706" y="55"/>
                  </a:lnTo>
                  <a:lnTo>
                    <a:pt x="706" y="55"/>
                  </a:lnTo>
                  <a:lnTo>
                    <a:pt x="706" y="33"/>
                  </a:lnTo>
                  <a:lnTo>
                    <a:pt x="706" y="22"/>
                  </a:lnTo>
                  <a:lnTo>
                    <a:pt x="717" y="11"/>
                  </a:lnTo>
                  <a:lnTo>
                    <a:pt x="717" y="0"/>
                  </a:lnTo>
                  <a:lnTo>
                    <a:pt x="674" y="0"/>
                  </a:lnTo>
                  <a:lnTo>
                    <a:pt x="674" y="0"/>
                  </a:lnTo>
                  <a:lnTo>
                    <a:pt x="674" y="0"/>
                  </a:lnTo>
                  <a:lnTo>
                    <a:pt x="674" y="0"/>
                  </a:lnTo>
                  <a:lnTo>
                    <a:pt x="674" y="0"/>
                  </a:lnTo>
                  <a:lnTo>
                    <a:pt x="674" y="0"/>
                  </a:lnTo>
                  <a:lnTo>
                    <a:pt x="674" y="11"/>
                  </a:lnTo>
                  <a:lnTo>
                    <a:pt x="674" y="11"/>
                  </a:lnTo>
                  <a:lnTo>
                    <a:pt x="674" y="11"/>
                  </a:lnTo>
                  <a:lnTo>
                    <a:pt x="674" y="11"/>
                  </a:lnTo>
                  <a:lnTo>
                    <a:pt x="674" y="11"/>
                  </a:lnTo>
                  <a:lnTo>
                    <a:pt x="674" y="22"/>
                  </a:lnTo>
                  <a:lnTo>
                    <a:pt x="674" y="22"/>
                  </a:lnTo>
                  <a:lnTo>
                    <a:pt x="674" y="22"/>
                  </a:lnTo>
                  <a:lnTo>
                    <a:pt x="619" y="22"/>
                  </a:lnTo>
                  <a:lnTo>
                    <a:pt x="641" y="44"/>
                  </a:lnTo>
                  <a:lnTo>
                    <a:pt x="641" y="44"/>
                  </a:lnTo>
                  <a:lnTo>
                    <a:pt x="641" y="55"/>
                  </a:lnTo>
                  <a:lnTo>
                    <a:pt x="641" y="55"/>
                  </a:lnTo>
                  <a:lnTo>
                    <a:pt x="652" y="55"/>
                  </a:lnTo>
                  <a:lnTo>
                    <a:pt x="641" y="76"/>
                  </a:lnTo>
                  <a:lnTo>
                    <a:pt x="652" y="87"/>
                  </a:lnTo>
                  <a:lnTo>
                    <a:pt x="652" y="87"/>
                  </a:lnTo>
                  <a:lnTo>
                    <a:pt x="652" y="97"/>
                  </a:lnTo>
                  <a:lnTo>
                    <a:pt x="652" y="108"/>
                  </a:lnTo>
                  <a:lnTo>
                    <a:pt x="652" y="108"/>
                  </a:lnTo>
                  <a:lnTo>
                    <a:pt x="619" y="141"/>
                  </a:lnTo>
                  <a:lnTo>
                    <a:pt x="619" y="141"/>
                  </a:lnTo>
                  <a:lnTo>
                    <a:pt x="609" y="163"/>
                  </a:lnTo>
                  <a:lnTo>
                    <a:pt x="609" y="163"/>
                  </a:lnTo>
                  <a:lnTo>
                    <a:pt x="598" y="173"/>
                  </a:lnTo>
                  <a:lnTo>
                    <a:pt x="598" y="184"/>
                  </a:lnTo>
                  <a:lnTo>
                    <a:pt x="565" y="217"/>
                  </a:lnTo>
                  <a:lnTo>
                    <a:pt x="554" y="228"/>
                  </a:lnTo>
                  <a:lnTo>
                    <a:pt x="532" y="228"/>
                  </a:lnTo>
                  <a:lnTo>
                    <a:pt x="532" y="228"/>
                  </a:lnTo>
                  <a:lnTo>
                    <a:pt x="522" y="228"/>
                  </a:lnTo>
                  <a:lnTo>
                    <a:pt x="522" y="228"/>
                  </a:lnTo>
                  <a:lnTo>
                    <a:pt x="522" y="228"/>
                  </a:lnTo>
                  <a:lnTo>
                    <a:pt x="522" y="228"/>
                  </a:lnTo>
                  <a:lnTo>
                    <a:pt x="522" y="228"/>
                  </a:lnTo>
                  <a:lnTo>
                    <a:pt x="522" y="228"/>
                  </a:lnTo>
                  <a:lnTo>
                    <a:pt x="500" y="206"/>
                  </a:lnTo>
                  <a:lnTo>
                    <a:pt x="456" y="173"/>
                  </a:lnTo>
                  <a:lnTo>
                    <a:pt x="456" y="184"/>
                  </a:lnTo>
                  <a:lnTo>
                    <a:pt x="435" y="195"/>
                  </a:lnTo>
                  <a:lnTo>
                    <a:pt x="435" y="195"/>
                  </a:lnTo>
                  <a:lnTo>
                    <a:pt x="435" y="195"/>
                  </a:lnTo>
                  <a:lnTo>
                    <a:pt x="435" y="206"/>
                  </a:lnTo>
                  <a:lnTo>
                    <a:pt x="424" y="217"/>
                  </a:lnTo>
                  <a:lnTo>
                    <a:pt x="424" y="228"/>
                  </a:lnTo>
                  <a:lnTo>
                    <a:pt x="402" y="228"/>
                  </a:lnTo>
                  <a:lnTo>
                    <a:pt x="391" y="228"/>
                  </a:lnTo>
                  <a:lnTo>
                    <a:pt x="380" y="238"/>
                  </a:lnTo>
                  <a:lnTo>
                    <a:pt x="380" y="238"/>
                  </a:lnTo>
                  <a:lnTo>
                    <a:pt x="380" y="238"/>
                  </a:lnTo>
                  <a:lnTo>
                    <a:pt x="380" y="238"/>
                  </a:lnTo>
                  <a:lnTo>
                    <a:pt x="369" y="250"/>
                  </a:lnTo>
                  <a:lnTo>
                    <a:pt x="369" y="260"/>
                  </a:lnTo>
                  <a:lnTo>
                    <a:pt x="369" y="260"/>
                  </a:lnTo>
                  <a:lnTo>
                    <a:pt x="304" y="260"/>
                  </a:lnTo>
                  <a:lnTo>
                    <a:pt x="304" y="260"/>
                  </a:lnTo>
                  <a:lnTo>
                    <a:pt x="293" y="238"/>
                  </a:lnTo>
                  <a:lnTo>
                    <a:pt x="293" y="238"/>
                  </a:lnTo>
                  <a:lnTo>
                    <a:pt x="282" y="238"/>
                  </a:lnTo>
                  <a:lnTo>
                    <a:pt x="228" y="238"/>
                  </a:lnTo>
                  <a:lnTo>
                    <a:pt x="217" y="238"/>
                  </a:lnTo>
                  <a:lnTo>
                    <a:pt x="206" y="250"/>
                  </a:lnTo>
                  <a:lnTo>
                    <a:pt x="195" y="250"/>
                  </a:lnTo>
                  <a:lnTo>
                    <a:pt x="185" y="250"/>
                  </a:lnTo>
                  <a:lnTo>
                    <a:pt x="152" y="206"/>
                  </a:lnTo>
                  <a:lnTo>
                    <a:pt x="152" y="206"/>
                  </a:lnTo>
                  <a:lnTo>
                    <a:pt x="141" y="195"/>
                  </a:lnTo>
                  <a:lnTo>
                    <a:pt x="141" y="195"/>
                  </a:lnTo>
                  <a:lnTo>
                    <a:pt x="130" y="184"/>
                  </a:lnTo>
                  <a:lnTo>
                    <a:pt x="130" y="184"/>
                  </a:lnTo>
                  <a:lnTo>
                    <a:pt x="130" y="184"/>
                  </a:lnTo>
                  <a:lnTo>
                    <a:pt x="130" y="173"/>
                  </a:lnTo>
                  <a:lnTo>
                    <a:pt x="130" y="163"/>
                  </a:lnTo>
                  <a:lnTo>
                    <a:pt x="130" y="163"/>
                  </a:lnTo>
                  <a:lnTo>
                    <a:pt x="87" y="173"/>
                  </a:lnTo>
                  <a:lnTo>
                    <a:pt x="76" y="173"/>
                  </a:lnTo>
                  <a:lnTo>
                    <a:pt x="65" y="173"/>
                  </a:lnTo>
                  <a:lnTo>
                    <a:pt x="65" y="173"/>
                  </a:lnTo>
                  <a:lnTo>
                    <a:pt x="65" y="184"/>
                  </a:lnTo>
                  <a:lnTo>
                    <a:pt x="65" y="184"/>
                  </a:lnTo>
                  <a:lnTo>
                    <a:pt x="65" y="195"/>
                  </a:lnTo>
                  <a:lnTo>
                    <a:pt x="65" y="195"/>
                  </a:lnTo>
                  <a:lnTo>
                    <a:pt x="54" y="206"/>
                  </a:lnTo>
                  <a:lnTo>
                    <a:pt x="43" y="217"/>
                  </a:lnTo>
                  <a:lnTo>
                    <a:pt x="43" y="228"/>
                  </a:lnTo>
                  <a:lnTo>
                    <a:pt x="43" y="238"/>
                  </a:lnTo>
                  <a:lnTo>
                    <a:pt x="43" y="250"/>
                  </a:lnTo>
                  <a:lnTo>
                    <a:pt x="43" y="250"/>
                  </a:lnTo>
                  <a:lnTo>
                    <a:pt x="32" y="250"/>
                  </a:lnTo>
                  <a:lnTo>
                    <a:pt x="32" y="260"/>
                  </a:lnTo>
                  <a:lnTo>
                    <a:pt x="32" y="260"/>
                  </a:lnTo>
                  <a:lnTo>
                    <a:pt x="32" y="271"/>
                  </a:lnTo>
                  <a:lnTo>
                    <a:pt x="32" y="282"/>
                  </a:lnTo>
                  <a:lnTo>
                    <a:pt x="32" y="293"/>
                  </a:lnTo>
                  <a:lnTo>
                    <a:pt x="21" y="293"/>
                  </a:lnTo>
                  <a:lnTo>
                    <a:pt x="21" y="304"/>
                  </a:lnTo>
                  <a:lnTo>
                    <a:pt x="21" y="304"/>
                  </a:lnTo>
                  <a:lnTo>
                    <a:pt x="11" y="315"/>
                  </a:lnTo>
                  <a:lnTo>
                    <a:pt x="0" y="315"/>
                  </a:lnTo>
                  <a:lnTo>
                    <a:pt x="0" y="325"/>
                  </a:lnTo>
                  <a:lnTo>
                    <a:pt x="0" y="325"/>
                  </a:lnTo>
                  <a:lnTo>
                    <a:pt x="0" y="325"/>
                  </a:lnTo>
                  <a:lnTo>
                    <a:pt x="0" y="325"/>
                  </a:lnTo>
                  <a:lnTo>
                    <a:pt x="0" y="347"/>
                  </a:lnTo>
                  <a:lnTo>
                    <a:pt x="0" y="347"/>
                  </a:lnTo>
                  <a:lnTo>
                    <a:pt x="11" y="358"/>
                  </a:lnTo>
                  <a:lnTo>
                    <a:pt x="11" y="358"/>
                  </a:lnTo>
                  <a:lnTo>
                    <a:pt x="21" y="358"/>
                  </a:lnTo>
                  <a:lnTo>
                    <a:pt x="43" y="369"/>
                  </a:lnTo>
                  <a:lnTo>
                    <a:pt x="54" y="369"/>
                  </a:lnTo>
                  <a:lnTo>
                    <a:pt x="65" y="391"/>
                  </a:lnTo>
                  <a:lnTo>
                    <a:pt x="76" y="402"/>
                  </a:lnTo>
                  <a:lnTo>
                    <a:pt x="87" y="412"/>
                  </a:lnTo>
                  <a:lnTo>
                    <a:pt x="87" y="412"/>
                  </a:lnTo>
                  <a:lnTo>
                    <a:pt x="76" y="423"/>
                  </a:lnTo>
                  <a:lnTo>
                    <a:pt x="76" y="423"/>
                  </a:lnTo>
                  <a:lnTo>
                    <a:pt x="87" y="434"/>
                  </a:lnTo>
                  <a:lnTo>
                    <a:pt x="98" y="445"/>
                  </a:lnTo>
                  <a:lnTo>
                    <a:pt x="108" y="456"/>
                  </a:lnTo>
                  <a:lnTo>
                    <a:pt x="130" y="467"/>
                  </a:lnTo>
                  <a:lnTo>
                    <a:pt x="152" y="478"/>
                  </a:lnTo>
                  <a:lnTo>
                    <a:pt x="152" y="489"/>
                  </a:lnTo>
                  <a:lnTo>
                    <a:pt x="163" y="499"/>
                  </a:lnTo>
                  <a:lnTo>
                    <a:pt x="163" y="499"/>
                  </a:lnTo>
                  <a:lnTo>
                    <a:pt x="174" y="510"/>
                  </a:lnTo>
                  <a:lnTo>
                    <a:pt x="174" y="521"/>
                  </a:lnTo>
                  <a:lnTo>
                    <a:pt x="174" y="532"/>
                  </a:lnTo>
                  <a:lnTo>
                    <a:pt x="174" y="532"/>
                  </a:lnTo>
                  <a:lnTo>
                    <a:pt x="174" y="543"/>
                  </a:lnTo>
                  <a:lnTo>
                    <a:pt x="185" y="554"/>
                  </a:lnTo>
                  <a:lnTo>
                    <a:pt x="185" y="565"/>
                  </a:lnTo>
                  <a:lnTo>
                    <a:pt x="195" y="565"/>
                  </a:lnTo>
                  <a:lnTo>
                    <a:pt x="206" y="565"/>
                  </a:lnTo>
                  <a:lnTo>
                    <a:pt x="206" y="576"/>
                  </a:lnTo>
                  <a:lnTo>
                    <a:pt x="217" y="576"/>
                  </a:lnTo>
                  <a:lnTo>
                    <a:pt x="228" y="586"/>
                  </a:lnTo>
                  <a:lnTo>
                    <a:pt x="239" y="586"/>
                  </a:lnTo>
                  <a:lnTo>
                    <a:pt x="239" y="597"/>
                  </a:lnTo>
                  <a:lnTo>
                    <a:pt x="239" y="597"/>
                  </a:lnTo>
                  <a:lnTo>
                    <a:pt x="239" y="608"/>
                  </a:lnTo>
                  <a:lnTo>
                    <a:pt x="239" y="619"/>
                  </a:lnTo>
                  <a:lnTo>
                    <a:pt x="250" y="630"/>
                  </a:lnTo>
                  <a:lnTo>
                    <a:pt x="250" y="641"/>
                  </a:lnTo>
                  <a:lnTo>
                    <a:pt x="261" y="652"/>
                  </a:lnTo>
                  <a:lnTo>
                    <a:pt x="261" y="652"/>
                  </a:lnTo>
                  <a:lnTo>
                    <a:pt x="261" y="663"/>
                  </a:lnTo>
                  <a:lnTo>
                    <a:pt x="282" y="673"/>
                  </a:lnTo>
                  <a:lnTo>
                    <a:pt x="282" y="673"/>
                  </a:lnTo>
                  <a:lnTo>
                    <a:pt x="282" y="684"/>
                  </a:lnTo>
                  <a:lnTo>
                    <a:pt x="293" y="695"/>
                  </a:lnTo>
                  <a:lnTo>
                    <a:pt x="293" y="695"/>
                  </a:lnTo>
                  <a:lnTo>
                    <a:pt x="304" y="695"/>
                  </a:lnTo>
                  <a:lnTo>
                    <a:pt x="304" y="695"/>
                  </a:lnTo>
                  <a:lnTo>
                    <a:pt x="304" y="706"/>
                  </a:lnTo>
                  <a:lnTo>
                    <a:pt x="315" y="706"/>
                  </a:lnTo>
                  <a:lnTo>
                    <a:pt x="326" y="717"/>
                  </a:lnTo>
                  <a:lnTo>
                    <a:pt x="326" y="717"/>
                  </a:lnTo>
                  <a:lnTo>
                    <a:pt x="326" y="717"/>
                  </a:lnTo>
                  <a:lnTo>
                    <a:pt x="337" y="717"/>
                  </a:lnTo>
                  <a:lnTo>
                    <a:pt x="337" y="717"/>
                  </a:lnTo>
                  <a:lnTo>
                    <a:pt x="347" y="717"/>
                  </a:lnTo>
                  <a:lnTo>
                    <a:pt x="359" y="706"/>
                  </a:lnTo>
                  <a:lnTo>
                    <a:pt x="369" y="706"/>
                  </a:lnTo>
                  <a:lnTo>
                    <a:pt x="380" y="706"/>
                  </a:lnTo>
                  <a:lnTo>
                    <a:pt x="391" y="706"/>
                  </a:lnTo>
                  <a:lnTo>
                    <a:pt x="402" y="717"/>
                  </a:lnTo>
                  <a:lnTo>
                    <a:pt x="402" y="717"/>
                  </a:lnTo>
                  <a:lnTo>
                    <a:pt x="413" y="706"/>
                  </a:lnTo>
                  <a:lnTo>
                    <a:pt x="424" y="695"/>
                  </a:lnTo>
                  <a:lnTo>
                    <a:pt x="435" y="695"/>
                  </a:lnTo>
                  <a:lnTo>
                    <a:pt x="445" y="695"/>
                  </a:lnTo>
                  <a:lnTo>
                    <a:pt x="445" y="706"/>
                  </a:lnTo>
                  <a:lnTo>
                    <a:pt x="456" y="717"/>
                  </a:lnTo>
                  <a:lnTo>
                    <a:pt x="456" y="728"/>
                  </a:lnTo>
                  <a:lnTo>
                    <a:pt x="467" y="728"/>
                  </a:lnTo>
                  <a:lnTo>
                    <a:pt x="478" y="750"/>
                  </a:lnTo>
                  <a:lnTo>
                    <a:pt x="500" y="760"/>
                  </a:lnTo>
                  <a:lnTo>
                    <a:pt x="511" y="760"/>
                  </a:lnTo>
                  <a:lnTo>
                    <a:pt x="511" y="771"/>
                  </a:lnTo>
                  <a:lnTo>
                    <a:pt x="511" y="771"/>
                  </a:lnTo>
                  <a:lnTo>
                    <a:pt x="511" y="782"/>
                  </a:lnTo>
                  <a:lnTo>
                    <a:pt x="511" y="782"/>
                  </a:lnTo>
                  <a:lnTo>
                    <a:pt x="522" y="782"/>
                  </a:lnTo>
                  <a:lnTo>
                    <a:pt x="522" y="782"/>
                  </a:lnTo>
                  <a:lnTo>
                    <a:pt x="532" y="782"/>
                  </a:lnTo>
                  <a:lnTo>
                    <a:pt x="532" y="782"/>
                  </a:lnTo>
                  <a:lnTo>
                    <a:pt x="532" y="793"/>
                  </a:lnTo>
                  <a:lnTo>
                    <a:pt x="532" y="793"/>
                  </a:lnTo>
                  <a:lnTo>
                    <a:pt x="532" y="793"/>
                  </a:lnTo>
                  <a:lnTo>
                    <a:pt x="543" y="782"/>
                  </a:lnTo>
                  <a:lnTo>
                    <a:pt x="554" y="771"/>
                  </a:lnTo>
                  <a:lnTo>
                    <a:pt x="565" y="771"/>
                  </a:lnTo>
                  <a:lnTo>
                    <a:pt x="565" y="771"/>
                  </a:lnTo>
                  <a:lnTo>
                    <a:pt x="576" y="771"/>
                  </a:lnTo>
                  <a:lnTo>
                    <a:pt x="587" y="782"/>
                  </a:lnTo>
                  <a:lnTo>
                    <a:pt x="587" y="782"/>
                  </a:lnTo>
                  <a:lnTo>
                    <a:pt x="598" y="771"/>
                  </a:lnTo>
                  <a:lnTo>
                    <a:pt x="609" y="771"/>
                  </a:lnTo>
                  <a:lnTo>
                    <a:pt x="619" y="771"/>
                  </a:lnTo>
                  <a:lnTo>
                    <a:pt x="619" y="771"/>
                  </a:lnTo>
                  <a:lnTo>
                    <a:pt x="619" y="782"/>
                  </a:lnTo>
                  <a:lnTo>
                    <a:pt x="630" y="793"/>
                  </a:lnTo>
                  <a:lnTo>
                    <a:pt x="641" y="793"/>
                  </a:lnTo>
                  <a:lnTo>
                    <a:pt x="641" y="793"/>
                  </a:lnTo>
                  <a:lnTo>
                    <a:pt x="641" y="793"/>
                  </a:lnTo>
                  <a:lnTo>
                    <a:pt x="641" y="782"/>
                  </a:lnTo>
                  <a:lnTo>
                    <a:pt x="652" y="782"/>
                  </a:lnTo>
                  <a:lnTo>
                    <a:pt x="652" y="771"/>
                  </a:lnTo>
                  <a:lnTo>
                    <a:pt x="674" y="771"/>
                  </a:lnTo>
                  <a:lnTo>
                    <a:pt x="685" y="771"/>
                  </a:lnTo>
                  <a:lnTo>
                    <a:pt x="685" y="771"/>
                  </a:lnTo>
                  <a:lnTo>
                    <a:pt x="695" y="771"/>
                  </a:lnTo>
                  <a:lnTo>
                    <a:pt x="706" y="760"/>
                  </a:lnTo>
                  <a:lnTo>
                    <a:pt x="717" y="771"/>
                  </a:lnTo>
                  <a:lnTo>
                    <a:pt x="739" y="771"/>
                  </a:lnTo>
                  <a:lnTo>
                    <a:pt x="750" y="771"/>
                  </a:lnTo>
                  <a:lnTo>
                    <a:pt x="750" y="771"/>
                  </a:lnTo>
                  <a:lnTo>
                    <a:pt x="750" y="760"/>
                  </a:lnTo>
                  <a:lnTo>
                    <a:pt x="772" y="750"/>
                  </a:lnTo>
                  <a:lnTo>
                    <a:pt x="783" y="728"/>
                  </a:lnTo>
                  <a:lnTo>
                    <a:pt x="804" y="706"/>
                  </a:lnTo>
                  <a:lnTo>
                    <a:pt x="815" y="695"/>
                  </a:lnTo>
                  <a:lnTo>
                    <a:pt x="837" y="673"/>
                  </a:lnTo>
                  <a:lnTo>
                    <a:pt x="859" y="652"/>
                  </a:lnTo>
                  <a:lnTo>
                    <a:pt x="870" y="630"/>
                  </a:lnTo>
                  <a:lnTo>
                    <a:pt x="891" y="608"/>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19" name="Freeform 50">
              <a:extLst>
                <a:ext uri="{FF2B5EF4-FFF2-40B4-BE49-F238E27FC236}">
                  <a16:creationId xmlns:a16="http://schemas.microsoft.com/office/drawing/2014/main" id="{D7F3FF72-423A-7B9F-CCEB-E997EA3F3534}"/>
                </a:ext>
              </a:extLst>
            </p:cNvPr>
            <p:cNvSpPr>
              <a:spLocks noChangeArrowheads="1"/>
            </p:cNvSpPr>
            <p:nvPr/>
          </p:nvSpPr>
          <p:spPr bwMode="auto">
            <a:xfrm>
              <a:off x="9863707" y="3199717"/>
              <a:ext cx="582120" cy="876278"/>
            </a:xfrm>
            <a:custGeom>
              <a:avLst/>
              <a:gdLst>
                <a:gd name="T0" fmla="*/ 805 w 827"/>
                <a:gd name="T1" fmla="*/ 129 h 1250"/>
                <a:gd name="T2" fmla="*/ 794 w 827"/>
                <a:gd name="T3" fmla="*/ 141 h 1250"/>
                <a:gd name="T4" fmla="*/ 805 w 827"/>
                <a:gd name="T5" fmla="*/ 141 h 1250"/>
                <a:gd name="T6" fmla="*/ 805 w 827"/>
                <a:gd name="T7" fmla="*/ 119 h 1250"/>
                <a:gd name="T8" fmla="*/ 805 w 827"/>
                <a:gd name="T9" fmla="*/ 43 h 1250"/>
                <a:gd name="T10" fmla="*/ 805 w 827"/>
                <a:gd name="T11" fmla="*/ 11 h 1250"/>
                <a:gd name="T12" fmla="*/ 761 w 827"/>
                <a:gd name="T13" fmla="*/ 0 h 1250"/>
                <a:gd name="T14" fmla="*/ 718 w 827"/>
                <a:gd name="T15" fmla="*/ 43 h 1250"/>
                <a:gd name="T16" fmla="*/ 631 w 827"/>
                <a:gd name="T17" fmla="*/ 65 h 1250"/>
                <a:gd name="T18" fmla="*/ 609 w 827"/>
                <a:gd name="T19" fmla="*/ 65 h 1250"/>
                <a:gd name="T20" fmla="*/ 554 w 827"/>
                <a:gd name="T21" fmla="*/ 75 h 1250"/>
                <a:gd name="T22" fmla="*/ 500 w 827"/>
                <a:gd name="T23" fmla="*/ 75 h 1250"/>
                <a:gd name="T24" fmla="*/ 435 w 827"/>
                <a:gd name="T25" fmla="*/ 108 h 1250"/>
                <a:gd name="T26" fmla="*/ 392 w 827"/>
                <a:gd name="T27" fmla="*/ 108 h 1250"/>
                <a:gd name="T28" fmla="*/ 337 w 827"/>
                <a:gd name="T29" fmla="*/ 119 h 1250"/>
                <a:gd name="T30" fmla="*/ 250 w 827"/>
                <a:gd name="T31" fmla="*/ 141 h 1250"/>
                <a:gd name="T32" fmla="*/ 206 w 827"/>
                <a:gd name="T33" fmla="*/ 86 h 1250"/>
                <a:gd name="T34" fmla="*/ 163 w 827"/>
                <a:gd name="T35" fmla="*/ 54 h 1250"/>
                <a:gd name="T36" fmla="*/ 141 w 827"/>
                <a:gd name="T37" fmla="*/ 97 h 1250"/>
                <a:gd name="T38" fmla="*/ 131 w 827"/>
                <a:gd name="T39" fmla="*/ 108 h 1250"/>
                <a:gd name="T40" fmla="*/ 131 w 827"/>
                <a:gd name="T41" fmla="*/ 129 h 1250"/>
                <a:gd name="T42" fmla="*/ 141 w 827"/>
                <a:gd name="T43" fmla="*/ 162 h 1250"/>
                <a:gd name="T44" fmla="*/ 152 w 827"/>
                <a:gd name="T45" fmla="*/ 184 h 1250"/>
                <a:gd name="T46" fmla="*/ 174 w 827"/>
                <a:gd name="T47" fmla="*/ 206 h 1250"/>
                <a:gd name="T48" fmla="*/ 196 w 827"/>
                <a:gd name="T49" fmla="*/ 238 h 1250"/>
                <a:gd name="T50" fmla="*/ 218 w 827"/>
                <a:gd name="T51" fmla="*/ 260 h 1250"/>
                <a:gd name="T52" fmla="*/ 261 w 827"/>
                <a:gd name="T53" fmla="*/ 282 h 1250"/>
                <a:gd name="T54" fmla="*/ 337 w 827"/>
                <a:gd name="T55" fmla="*/ 303 h 1250"/>
                <a:gd name="T56" fmla="*/ 424 w 827"/>
                <a:gd name="T57" fmla="*/ 336 h 1250"/>
                <a:gd name="T58" fmla="*/ 479 w 827"/>
                <a:gd name="T59" fmla="*/ 358 h 1250"/>
                <a:gd name="T60" fmla="*/ 511 w 827"/>
                <a:gd name="T61" fmla="*/ 412 h 1250"/>
                <a:gd name="T62" fmla="*/ 457 w 827"/>
                <a:gd name="T63" fmla="*/ 477 h 1250"/>
                <a:gd name="T64" fmla="*/ 392 w 827"/>
                <a:gd name="T65" fmla="*/ 543 h 1250"/>
                <a:gd name="T66" fmla="*/ 337 w 827"/>
                <a:gd name="T67" fmla="*/ 630 h 1250"/>
                <a:gd name="T68" fmla="*/ 293 w 827"/>
                <a:gd name="T69" fmla="*/ 641 h 1250"/>
                <a:gd name="T70" fmla="*/ 239 w 827"/>
                <a:gd name="T71" fmla="*/ 641 h 1250"/>
                <a:gd name="T72" fmla="*/ 206 w 827"/>
                <a:gd name="T73" fmla="*/ 651 h 1250"/>
                <a:gd name="T74" fmla="*/ 174 w 827"/>
                <a:gd name="T75" fmla="*/ 673 h 1250"/>
                <a:gd name="T76" fmla="*/ 152 w 827"/>
                <a:gd name="T77" fmla="*/ 695 h 1250"/>
                <a:gd name="T78" fmla="*/ 109 w 827"/>
                <a:gd name="T79" fmla="*/ 706 h 1250"/>
                <a:gd name="T80" fmla="*/ 76 w 827"/>
                <a:gd name="T81" fmla="*/ 728 h 1250"/>
                <a:gd name="T82" fmla="*/ 54 w 827"/>
                <a:gd name="T83" fmla="*/ 760 h 1250"/>
                <a:gd name="T84" fmla="*/ 0 w 827"/>
                <a:gd name="T85" fmla="*/ 836 h 1250"/>
                <a:gd name="T86" fmla="*/ 0 w 827"/>
                <a:gd name="T87" fmla="*/ 891 h 1250"/>
                <a:gd name="T88" fmla="*/ 0 w 827"/>
                <a:gd name="T89" fmla="*/ 1119 h 1250"/>
                <a:gd name="T90" fmla="*/ 11 w 827"/>
                <a:gd name="T91" fmla="*/ 1184 h 1250"/>
                <a:gd name="T92" fmla="*/ 44 w 827"/>
                <a:gd name="T93" fmla="*/ 1239 h 1250"/>
                <a:gd name="T94" fmla="*/ 54 w 827"/>
                <a:gd name="T95" fmla="*/ 1239 h 1250"/>
                <a:gd name="T96" fmla="*/ 76 w 827"/>
                <a:gd name="T97" fmla="*/ 1195 h 1250"/>
                <a:gd name="T98" fmla="*/ 98 w 827"/>
                <a:gd name="T99" fmla="*/ 1173 h 1250"/>
                <a:gd name="T100" fmla="*/ 119 w 827"/>
                <a:gd name="T101" fmla="*/ 1130 h 1250"/>
                <a:gd name="T102" fmla="*/ 141 w 827"/>
                <a:gd name="T103" fmla="*/ 1108 h 1250"/>
                <a:gd name="T104" fmla="*/ 250 w 827"/>
                <a:gd name="T105" fmla="*/ 988 h 1250"/>
                <a:gd name="T106" fmla="*/ 392 w 827"/>
                <a:gd name="T107" fmla="*/ 880 h 1250"/>
                <a:gd name="T108" fmla="*/ 522 w 827"/>
                <a:gd name="T109" fmla="*/ 728 h 1250"/>
                <a:gd name="T110" fmla="*/ 620 w 827"/>
                <a:gd name="T111" fmla="*/ 586 h 1250"/>
                <a:gd name="T112" fmla="*/ 663 w 827"/>
                <a:gd name="T113" fmla="*/ 477 h 1250"/>
                <a:gd name="T114" fmla="*/ 696 w 827"/>
                <a:gd name="T115" fmla="*/ 412 h 1250"/>
                <a:gd name="T116" fmla="*/ 728 w 827"/>
                <a:gd name="T117" fmla="*/ 347 h 1250"/>
                <a:gd name="T118" fmla="*/ 750 w 827"/>
                <a:gd name="T119" fmla="*/ 282 h 1250"/>
                <a:gd name="T120" fmla="*/ 783 w 827"/>
                <a:gd name="T121" fmla="*/ 228 h 1250"/>
                <a:gd name="T122" fmla="*/ 783 w 827"/>
                <a:gd name="T123" fmla="*/ 162 h 1250"/>
                <a:gd name="T124" fmla="*/ 805 w 827"/>
                <a:gd name="T125" fmla="*/ 141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7" h="1250">
                  <a:moveTo>
                    <a:pt x="826" y="141"/>
                  </a:moveTo>
                  <a:lnTo>
                    <a:pt x="815" y="141"/>
                  </a:lnTo>
                  <a:lnTo>
                    <a:pt x="805" y="129"/>
                  </a:lnTo>
                  <a:lnTo>
                    <a:pt x="805" y="129"/>
                  </a:lnTo>
                  <a:lnTo>
                    <a:pt x="805" y="141"/>
                  </a:lnTo>
                  <a:lnTo>
                    <a:pt x="794" y="141"/>
                  </a:lnTo>
                  <a:lnTo>
                    <a:pt x="794" y="141"/>
                  </a:lnTo>
                  <a:lnTo>
                    <a:pt x="794" y="141"/>
                  </a:lnTo>
                  <a:lnTo>
                    <a:pt x="805" y="141"/>
                  </a:lnTo>
                  <a:lnTo>
                    <a:pt x="805" y="129"/>
                  </a:lnTo>
                  <a:lnTo>
                    <a:pt x="805" y="129"/>
                  </a:lnTo>
                  <a:lnTo>
                    <a:pt x="805" y="119"/>
                  </a:lnTo>
                  <a:lnTo>
                    <a:pt x="805" y="86"/>
                  </a:lnTo>
                  <a:lnTo>
                    <a:pt x="794" y="65"/>
                  </a:lnTo>
                  <a:lnTo>
                    <a:pt x="805" y="43"/>
                  </a:lnTo>
                  <a:lnTo>
                    <a:pt x="805" y="33"/>
                  </a:lnTo>
                  <a:lnTo>
                    <a:pt x="805" y="22"/>
                  </a:lnTo>
                  <a:lnTo>
                    <a:pt x="805" y="11"/>
                  </a:lnTo>
                  <a:lnTo>
                    <a:pt x="805" y="11"/>
                  </a:lnTo>
                  <a:lnTo>
                    <a:pt x="772" y="0"/>
                  </a:lnTo>
                  <a:lnTo>
                    <a:pt x="761" y="0"/>
                  </a:lnTo>
                  <a:lnTo>
                    <a:pt x="750" y="11"/>
                  </a:lnTo>
                  <a:lnTo>
                    <a:pt x="750" y="22"/>
                  </a:lnTo>
                  <a:lnTo>
                    <a:pt x="718" y="43"/>
                  </a:lnTo>
                  <a:lnTo>
                    <a:pt x="685" y="54"/>
                  </a:lnTo>
                  <a:lnTo>
                    <a:pt x="663" y="54"/>
                  </a:lnTo>
                  <a:lnTo>
                    <a:pt x="631" y="65"/>
                  </a:lnTo>
                  <a:lnTo>
                    <a:pt x="631" y="65"/>
                  </a:lnTo>
                  <a:lnTo>
                    <a:pt x="620" y="65"/>
                  </a:lnTo>
                  <a:lnTo>
                    <a:pt x="609" y="65"/>
                  </a:lnTo>
                  <a:lnTo>
                    <a:pt x="598" y="65"/>
                  </a:lnTo>
                  <a:lnTo>
                    <a:pt x="587" y="65"/>
                  </a:lnTo>
                  <a:lnTo>
                    <a:pt x="554" y="75"/>
                  </a:lnTo>
                  <a:lnTo>
                    <a:pt x="533" y="75"/>
                  </a:lnTo>
                  <a:lnTo>
                    <a:pt x="511" y="75"/>
                  </a:lnTo>
                  <a:lnTo>
                    <a:pt x="500" y="75"/>
                  </a:lnTo>
                  <a:lnTo>
                    <a:pt x="489" y="75"/>
                  </a:lnTo>
                  <a:lnTo>
                    <a:pt x="467" y="97"/>
                  </a:lnTo>
                  <a:lnTo>
                    <a:pt x="435" y="108"/>
                  </a:lnTo>
                  <a:lnTo>
                    <a:pt x="424" y="119"/>
                  </a:lnTo>
                  <a:lnTo>
                    <a:pt x="413" y="108"/>
                  </a:lnTo>
                  <a:lnTo>
                    <a:pt x="392" y="108"/>
                  </a:lnTo>
                  <a:lnTo>
                    <a:pt x="380" y="108"/>
                  </a:lnTo>
                  <a:lnTo>
                    <a:pt x="370" y="108"/>
                  </a:lnTo>
                  <a:lnTo>
                    <a:pt x="337" y="119"/>
                  </a:lnTo>
                  <a:lnTo>
                    <a:pt x="304" y="141"/>
                  </a:lnTo>
                  <a:lnTo>
                    <a:pt x="261" y="141"/>
                  </a:lnTo>
                  <a:lnTo>
                    <a:pt x="250" y="141"/>
                  </a:lnTo>
                  <a:lnTo>
                    <a:pt x="250" y="129"/>
                  </a:lnTo>
                  <a:lnTo>
                    <a:pt x="218" y="108"/>
                  </a:lnTo>
                  <a:lnTo>
                    <a:pt x="206" y="86"/>
                  </a:lnTo>
                  <a:lnTo>
                    <a:pt x="185" y="54"/>
                  </a:lnTo>
                  <a:lnTo>
                    <a:pt x="174" y="43"/>
                  </a:lnTo>
                  <a:lnTo>
                    <a:pt x="163" y="54"/>
                  </a:lnTo>
                  <a:lnTo>
                    <a:pt x="152" y="75"/>
                  </a:lnTo>
                  <a:lnTo>
                    <a:pt x="141" y="86"/>
                  </a:lnTo>
                  <a:lnTo>
                    <a:pt x="141" y="97"/>
                  </a:lnTo>
                  <a:lnTo>
                    <a:pt x="141" y="97"/>
                  </a:lnTo>
                  <a:lnTo>
                    <a:pt x="141" y="108"/>
                  </a:lnTo>
                  <a:lnTo>
                    <a:pt x="131" y="108"/>
                  </a:lnTo>
                  <a:lnTo>
                    <a:pt x="131" y="119"/>
                  </a:lnTo>
                  <a:lnTo>
                    <a:pt x="131" y="129"/>
                  </a:lnTo>
                  <a:lnTo>
                    <a:pt x="131" y="129"/>
                  </a:lnTo>
                  <a:lnTo>
                    <a:pt x="131" y="141"/>
                  </a:lnTo>
                  <a:lnTo>
                    <a:pt x="131" y="151"/>
                  </a:lnTo>
                  <a:lnTo>
                    <a:pt x="141" y="162"/>
                  </a:lnTo>
                  <a:lnTo>
                    <a:pt x="141" y="162"/>
                  </a:lnTo>
                  <a:lnTo>
                    <a:pt x="141" y="173"/>
                  </a:lnTo>
                  <a:lnTo>
                    <a:pt x="152" y="184"/>
                  </a:lnTo>
                  <a:lnTo>
                    <a:pt x="163" y="184"/>
                  </a:lnTo>
                  <a:lnTo>
                    <a:pt x="174" y="195"/>
                  </a:lnTo>
                  <a:lnTo>
                    <a:pt x="174" y="206"/>
                  </a:lnTo>
                  <a:lnTo>
                    <a:pt x="174" y="216"/>
                  </a:lnTo>
                  <a:lnTo>
                    <a:pt x="185" y="228"/>
                  </a:lnTo>
                  <a:lnTo>
                    <a:pt x="196" y="238"/>
                  </a:lnTo>
                  <a:lnTo>
                    <a:pt x="206" y="238"/>
                  </a:lnTo>
                  <a:lnTo>
                    <a:pt x="206" y="238"/>
                  </a:lnTo>
                  <a:lnTo>
                    <a:pt x="218" y="260"/>
                  </a:lnTo>
                  <a:lnTo>
                    <a:pt x="239" y="271"/>
                  </a:lnTo>
                  <a:lnTo>
                    <a:pt x="239" y="271"/>
                  </a:lnTo>
                  <a:lnTo>
                    <a:pt x="261" y="282"/>
                  </a:lnTo>
                  <a:lnTo>
                    <a:pt x="283" y="293"/>
                  </a:lnTo>
                  <a:lnTo>
                    <a:pt x="304" y="303"/>
                  </a:lnTo>
                  <a:lnTo>
                    <a:pt x="337" y="303"/>
                  </a:lnTo>
                  <a:lnTo>
                    <a:pt x="359" y="315"/>
                  </a:lnTo>
                  <a:lnTo>
                    <a:pt x="392" y="325"/>
                  </a:lnTo>
                  <a:lnTo>
                    <a:pt x="424" y="336"/>
                  </a:lnTo>
                  <a:lnTo>
                    <a:pt x="446" y="347"/>
                  </a:lnTo>
                  <a:lnTo>
                    <a:pt x="467" y="358"/>
                  </a:lnTo>
                  <a:lnTo>
                    <a:pt x="479" y="358"/>
                  </a:lnTo>
                  <a:lnTo>
                    <a:pt x="554" y="358"/>
                  </a:lnTo>
                  <a:lnTo>
                    <a:pt x="533" y="380"/>
                  </a:lnTo>
                  <a:lnTo>
                    <a:pt x="511" y="412"/>
                  </a:lnTo>
                  <a:lnTo>
                    <a:pt x="489" y="434"/>
                  </a:lnTo>
                  <a:lnTo>
                    <a:pt x="479" y="456"/>
                  </a:lnTo>
                  <a:lnTo>
                    <a:pt x="457" y="477"/>
                  </a:lnTo>
                  <a:lnTo>
                    <a:pt x="435" y="499"/>
                  </a:lnTo>
                  <a:lnTo>
                    <a:pt x="413" y="521"/>
                  </a:lnTo>
                  <a:lnTo>
                    <a:pt x="392" y="543"/>
                  </a:lnTo>
                  <a:lnTo>
                    <a:pt x="370" y="575"/>
                  </a:lnTo>
                  <a:lnTo>
                    <a:pt x="359" y="597"/>
                  </a:lnTo>
                  <a:lnTo>
                    <a:pt x="337" y="630"/>
                  </a:lnTo>
                  <a:lnTo>
                    <a:pt x="315" y="641"/>
                  </a:lnTo>
                  <a:lnTo>
                    <a:pt x="315" y="641"/>
                  </a:lnTo>
                  <a:lnTo>
                    <a:pt x="293" y="641"/>
                  </a:lnTo>
                  <a:lnTo>
                    <a:pt x="272" y="641"/>
                  </a:lnTo>
                  <a:lnTo>
                    <a:pt x="250" y="641"/>
                  </a:lnTo>
                  <a:lnTo>
                    <a:pt x="239" y="641"/>
                  </a:lnTo>
                  <a:lnTo>
                    <a:pt x="228" y="641"/>
                  </a:lnTo>
                  <a:lnTo>
                    <a:pt x="228" y="641"/>
                  </a:lnTo>
                  <a:lnTo>
                    <a:pt x="206" y="651"/>
                  </a:lnTo>
                  <a:lnTo>
                    <a:pt x="206" y="651"/>
                  </a:lnTo>
                  <a:lnTo>
                    <a:pt x="185" y="662"/>
                  </a:lnTo>
                  <a:lnTo>
                    <a:pt x="174" y="673"/>
                  </a:lnTo>
                  <a:lnTo>
                    <a:pt x="163" y="673"/>
                  </a:lnTo>
                  <a:lnTo>
                    <a:pt x="152" y="684"/>
                  </a:lnTo>
                  <a:lnTo>
                    <a:pt x="152" y="695"/>
                  </a:lnTo>
                  <a:lnTo>
                    <a:pt x="152" y="695"/>
                  </a:lnTo>
                  <a:lnTo>
                    <a:pt x="141" y="695"/>
                  </a:lnTo>
                  <a:lnTo>
                    <a:pt x="109" y="706"/>
                  </a:lnTo>
                  <a:lnTo>
                    <a:pt x="98" y="706"/>
                  </a:lnTo>
                  <a:lnTo>
                    <a:pt x="87" y="717"/>
                  </a:lnTo>
                  <a:lnTo>
                    <a:pt x="76" y="728"/>
                  </a:lnTo>
                  <a:lnTo>
                    <a:pt x="76" y="728"/>
                  </a:lnTo>
                  <a:lnTo>
                    <a:pt x="65" y="749"/>
                  </a:lnTo>
                  <a:lnTo>
                    <a:pt x="54" y="760"/>
                  </a:lnTo>
                  <a:lnTo>
                    <a:pt x="32" y="804"/>
                  </a:lnTo>
                  <a:lnTo>
                    <a:pt x="11" y="815"/>
                  </a:lnTo>
                  <a:lnTo>
                    <a:pt x="0" y="836"/>
                  </a:lnTo>
                  <a:lnTo>
                    <a:pt x="0" y="836"/>
                  </a:lnTo>
                  <a:lnTo>
                    <a:pt x="0" y="847"/>
                  </a:lnTo>
                  <a:lnTo>
                    <a:pt x="0" y="891"/>
                  </a:lnTo>
                  <a:lnTo>
                    <a:pt x="0" y="967"/>
                  </a:lnTo>
                  <a:lnTo>
                    <a:pt x="0" y="1043"/>
                  </a:lnTo>
                  <a:lnTo>
                    <a:pt x="0" y="1119"/>
                  </a:lnTo>
                  <a:lnTo>
                    <a:pt x="0" y="1152"/>
                  </a:lnTo>
                  <a:lnTo>
                    <a:pt x="0" y="1173"/>
                  </a:lnTo>
                  <a:lnTo>
                    <a:pt x="11" y="1184"/>
                  </a:lnTo>
                  <a:lnTo>
                    <a:pt x="22" y="1206"/>
                  </a:lnTo>
                  <a:lnTo>
                    <a:pt x="44" y="1228"/>
                  </a:lnTo>
                  <a:lnTo>
                    <a:pt x="44" y="1239"/>
                  </a:lnTo>
                  <a:lnTo>
                    <a:pt x="44" y="1239"/>
                  </a:lnTo>
                  <a:lnTo>
                    <a:pt x="44" y="1249"/>
                  </a:lnTo>
                  <a:lnTo>
                    <a:pt x="54" y="1239"/>
                  </a:lnTo>
                  <a:lnTo>
                    <a:pt x="65" y="1217"/>
                  </a:lnTo>
                  <a:lnTo>
                    <a:pt x="76" y="1195"/>
                  </a:lnTo>
                  <a:lnTo>
                    <a:pt x="76" y="1195"/>
                  </a:lnTo>
                  <a:lnTo>
                    <a:pt x="76" y="1184"/>
                  </a:lnTo>
                  <a:lnTo>
                    <a:pt x="87" y="1184"/>
                  </a:lnTo>
                  <a:lnTo>
                    <a:pt x="98" y="1173"/>
                  </a:lnTo>
                  <a:lnTo>
                    <a:pt x="98" y="1162"/>
                  </a:lnTo>
                  <a:lnTo>
                    <a:pt x="119" y="1141"/>
                  </a:lnTo>
                  <a:lnTo>
                    <a:pt x="119" y="1130"/>
                  </a:lnTo>
                  <a:lnTo>
                    <a:pt x="131" y="1119"/>
                  </a:lnTo>
                  <a:lnTo>
                    <a:pt x="141" y="1108"/>
                  </a:lnTo>
                  <a:lnTo>
                    <a:pt x="141" y="1108"/>
                  </a:lnTo>
                  <a:lnTo>
                    <a:pt x="206" y="1032"/>
                  </a:lnTo>
                  <a:lnTo>
                    <a:pt x="228" y="1010"/>
                  </a:lnTo>
                  <a:lnTo>
                    <a:pt x="250" y="988"/>
                  </a:lnTo>
                  <a:lnTo>
                    <a:pt x="272" y="967"/>
                  </a:lnTo>
                  <a:lnTo>
                    <a:pt x="315" y="923"/>
                  </a:lnTo>
                  <a:lnTo>
                    <a:pt x="392" y="880"/>
                  </a:lnTo>
                  <a:lnTo>
                    <a:pt x="413" y="869"/>
                  </a:lnTo>
                  <a:lnTo>
                    <a:pt x="479" y="793"/>
                  </a:lnTo>
                  <a:lnTo>
                    <a:pt x="522" y="728"/>
                  </a:lnTo>
                  <a:lnTo>
                    <a:pt x="566" y="684"/>
                  </a:lnTo>
                  <a:lnTo>
                    <a:pt x="587" y="641"/>
                  </a:lnTo>
                  <a:lnTo>
                    <a:pt x="620" y="586"/>
                  </a:lnTo>
                  <a:lnTo>
                    <a:pt x="641" y="532"/>
                  </a:lnTo>
                  <a:lnTo>
                    <a:pt x="652" y="510"/>
                  </a:lnTo>
                  <a:lnTo>
                    <a:pt x="663" y="477"/>
                  </a:lnTo>
                  <a:lnTo>
                    <a:pt x="663" y="456"/>
                  </a:lnTo>
                  <a:lnTo>
                    <a:pt x="685" y="423"/>
                  </a:lnTo>
                  <a:lnTo>
                    <a:pt x="696" y="412"/>
                  </a:lnTo>
                  <a:lnTo>
                    <a:pt x="696" y="390"/>
                  </a:lnTo>
                  <a:lnTo>
                    <a:pt x="707" y="369"/>
                  </a:lnTo>
                  <a:lnTo>
                    <a:pt x="728" y="347"/>
                  </a:lnTo>
                  <a:lnTo>
                    <a:pt x="739" y="315"/>
                  </a:lnTo>
                  <a:lnTo>
                    <a:pt x="739" y="303"/>
                  </a:lnTo>
                  <a:lnTo>
                    <a:pt x="750" y="282"/>
                  </a:lnTo>
                  <a:lnTo>
                    <a:pt x="772" y="260"/>
                  </a:lnTo>
                  <a:lnTo>
                    <a:pt x="772" y="249"/>
                  </a:lnTo>
                  <a:lnTo>
                    <a:pt x="783" y="228"/>
                  </a:lnTo>
                  <a:lnTo>
                    <a:pt x="783" y="206"/>
                  </a:lnTo>
                  <a:lnTo>
                    <a:pt x="783" y="184"/>
                  </a:lnTo>
                  <a:lnTo>
                    <a:pt x="783" y="162"/>
                  </a:lnTo>
                  <a:lnTo>
                    <a:pt x="783" y="151"/>
                  </a:lnTo>
                  <a:lnTo>
                    <a:pt x="794" y="141"/>
                  </a:lnTo>
                  <a:lnTo>
                    <a:pt x="805" y="141"/>
                  </a:lnTo>
                  <a:lnTo>
                    <a:pt x="815" y="141"/>
                  </a:lnTo>
                  <a:lnTo>
                    <a:pt x="826" y="141"/>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0" name="Freeform 55">
              <a:extLst>
                <a:ext uri="{FF2B5EF4-FFF2-40B4-BE49-F238E27FC236}">
                  <a16:creationId xmlns:a16="http://schemas.microsoft.com/office/drawing/2014/main" id="{DCAF458E-28B6-E217-FFC9-652C0A8814D2}"/>
                </a:ext>
              </a:extLst>
            </p:cNvPr>
            <p:cNvSpPr>
              <a:spLocks noChangeArrowheads="1"/>
            </p:cNvSpPr>
            <p:nvPr/>
          </p:nvSpPr>
          <p:spPr bwMode="auto">
            <a:xfrm>
              <a:off x="6810674" y="3329765"/>
              <a:ext cx="167205" cy="198168"/>
            </a:xfrm>
            <a:custGeom>
              <a:avLst/>
              <a:gdLst>
                <a:gd name="T0" fmla="*/ 54 w 240"/>
                <a:gd name="T1" fmla="*/ 206 h 284"/>
                <a:gd name="T2" fmla="*/ 21 w 240"/>
                <a:gd name="T3" fmla="*/ 217 h 284"/>
                <a:gd name="T4" fmla="*/ 54 w 240"/>
                <a:gd name="T5" fmla="*/ 228 h 284"/>
                <a:gd name="T6" fmla="*/ 54 w 240"/>
                <a:gd name="T7" fmla="*/ 217 h 284"/>
                <a:gd name="T8" fmla="*/ 217 w 240"/>
                <a:gd name="T9" fmla="*/ 141 h 284"/>
                <a:gd name="T10" fmla="*/ 206 w 240"/>
                <a:gd name="T11" fmla="*/ 152 h 284"/>
                <a:gd name="T12" fmla="*/ 206 w 240"/>
                <a:gd name="T13" fmla="*/ 152 h 284"/>
                <a:gd name="T14" fmla="*/ 206 w 240"/>
                <a:gd name="T15" fmla="*/ 141 h 284"/>
                <a:gd name="T16" fmla="*/ 206 w 240"/>
                <a:gd name="T17" fmla="*/ 131 h 284"/>
                <a:gd name="T18" fmla="*/ 217 w 240"/>
                <a:gd name="T19" fmla="*/ 119 h 284"/>
                <a:gd name="T20" fmla="*/ 206 w 240"/>
                <a:gd name="T21" fmla="*/ 98 h 284"/>
                <a:gd name="T22" fmla="*/ 206 w 240"/>
                <a:gd name="T23" fmla="*/ 87 h 284"/>
                <a:gd name="T24" fmla="*/ 195 w 240"/>
                <a:gd name="T25" fmla="*/ 76 h 284"/>
                <a:gd name="T26" fmla="*/ 206 w 240"/>
                <a:gd name="T27" fmla="*/ 65 h 284"/>
                <a:gd name="T28" fmla="*/ 206 w 240"/>
                <a:gd name="T29" fmla="*/ 65 h 284"/>
                <a:gd name="T30" fmla="*/ 195 w 240"/>
                <a:gd name="T31" fmla="*/ 54 h 284"/>
                <a:gd name="T32" fmla="*/ 184 w 240"/>
                <a:gd name="T33" fmla="*/ 32 h 284"/>
                <a:gd name="T34" fmla="*/ 174 w 240"/>
                <a:gd name="T35" fmla="*/ 11 h 284"/>
                <a:gd name="T36" fmla="*/ 162 w 240"/>
                <a:gd name="T37" fmla="*/ 0 h 284"/>
                <a:gd name="T38" fmla="*/ 141 w 240"/>
                <a:gd name="T39" fmla="*/ 0 h 284"/>
                <a:gd name="T40" fmla="*/ 108 w 240"/>
                <a:gd name="T41" fmla="*/ 0 h 284"/>
                <a:gd name="T42" fmla="*/ 87 w 240"/>
                <a:gd name="T43" fmla="*/ 11 h 284"/>
                <a:gd name="T44" fmla="*/ 65 w 240"/>
                <a:gd name="T45" fmla="*/ 11 h 284"/>
                <a:gd name="T46" fmla="*/ 54 w 240"/>
                <a:gd name="T47" fmla="*/ 11 h 284"/>
                <a:gd name="T48" fmla="*/ 54 w 240"/>
                <a:gd name="T49" fmla="*/ 22 h 284"/>
                <a:gd name="T50" fmla="*/ 54 w 240"/>
                <a:gd name="T51" fmla="*/ 32 h 284"/>
                <a:gd name="T52" fmla="*/ 43 w 240"/>
                <a:gd name="T53" fmla="*/ 44 h 284"/>
                <a:gd name="T54" fmla="*/ 32 w 240"/>
                <a:gd name="T55" fmla="*/ 65 h 284"/>
                <a:gd name="T56" fmla="*/ 21 w 240"/>
                <a:gd name="T57" fmla="*/ 76 h 284"/>
                <a:gd name="T58" fmla="*/ 10 w 240"/>
                <a:gd name="T59" fmla="*/ 76 h 284"/>
                <a:gd name="T60" fmla="*/ 10 w 240"/>
                <a:gd name="T61" fmla="*/ 87 h 284"/>
                <a:gd name="T62" fmla="*/ 0 w 240"/>
                <a:gd name="T63" fmla="*/ 87 h 284"/>
                <a:gd name="T64" fmla="*/ 10 w 240"/>
                <a:gd name="T65" fmla="*/ 98 h 284"/>
                <a:gd name="T66" fmla="*/ 10 w 240"/>
                <a:gd name="T67" fmla="*/ 98 h 284"/>
                <a:gd name="T68" fmla="*/ 0 w 240"/>
                <a:gd name="T69" fmla="*/ 109 h 284"/>
                <a:gd name="T70" fmla="*/ 0 w 240"/>
                <a:gd name="T71" fmla="*/ 131 h 284"/>
                <a:gd name="T72" fmla="*/ 10 w 240"/>
                <a:gd name="T73" fmla="*/ 119 h 284"/>
                <a:gd name="T74" fmla="*/ 32 w 240"/>
                <a:gd name="T75" fmla="*/ 119 h 284"/>
                <a:gd name="T76" fmla="*/ 21 w 240"/>
                <a:gd name="T77" fmla="*/ 131 h 284"/>
                <a:gd name="T78" fmla="*/ 10 w 240"/>
                <a:gd name="T79" fmla="*/ 141 h 284"/>
                <a:gd name="T80" fmla="*/ 0 w 240"/>
                <a:gd name="T81" fmla="*/ 131 h 284"/>
                <a:gd name="T82" fmla="*/ 0 w 240"/>
                <a:gd name="T83" fmla="*/ 141 h 284"/>
                <a:gd name="T84" fmla="*/ 10 w 240"/>
                <a:gd name="T85" fmla="*/ 163 h 284"/>
                <a:gd name="T86" fmla="*/ 21 w 240"/>
                <a:gd name="T87" fmla="*/ 163 h 284"/>
                <a:gd name="T88" fmla="*/ 32 w 240"/>
                <a:gd name="T89" fmla="*/ 196 h 284"/>
                <a:gd name="T90" fmla="*/ 32 w 240"/>
                <a:gd name="T91" fmla="*/ 196 h 284"/>
                <a:gd name="T92" fmla="*/ 54 w 240"/>
                <a:gd name="T93" fmla="*/ 206 h 284"/>
                <a:gd name="T94" fmla="*/ 65 w 240"/>
                <a:gd name="T95" fmla="*/ 196 h 284"/>
                <a:gd name="T96" fmla="*/ 65 w 240"/>
                <a:gd name="T97" fmla="*/ 217 h 284"/>
                <a:gd name="T98" fmla="*/ 54 w 240"/>
                <a:gd name="T99" fmla="*/ 239 h 284"/>
                <a:gd name="T100" fmla="*/ 108 w 240"/>
                <a:gd name="T101" fmla="*/ 250 h 284"/>
                <a:gd name="T102" fmla="*/ 130 w 240"/>
                <a:gd name="T103" fmla="*/ 272 h 284"/>
                <a:gd name="T104" fmla="*/ 141 w 240"/>
                <a:gd name="T105" fmla="*/ 272 h 284"/>
                <a:gd name="T106" fmla="*/ 152 w 240"/>
                <a:gd name="T107" fmla="*/ 250 h 284"/>
                <a:gd name="T108" fmla="*/ 174 w 240"/>
                <a:gd name="T109" fmla="*/ 228 h 284"/>
                <a:gd name="T110" fmla="*/ 184 w 240"/>
                <a:gd name="T111" fmla="*/ 217 h 284"/>
                <a:gd name="T112" fmla="*/ 206 w 240"/>
                <a:gd name="T113" fmla="*/ 196 h 284"/>
                <a:gd name="T114" fmla="*/ 217 w 240"/>
                <a:gd name="T115" fmla="*/ 174 h 284"/>
                <a:gd name="T116" fmla="*/ 228 w 240"/>
                <a:gd name="T117" fmla="*/ 163 h 284"/>
                <a:gd name="T118" fmla="*/ 239 w 240"/>
                <a:gd name="T119" fmla="*/ 152 h 284"/>
                <a:gd name="T120" fmla="*/ 239 w 240"/>
                <a:gd name="T121" fmla="*/ 13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84">
                  <a:moveTo>
                    <a:pt x="54" y="217"/>
                  </a:moveTo>
                  <a:lnTo>
                    <a:pt x="54" y="206"/>
                  </a:lnTo>
                  <a:lnTo>
                    <a:pt x="32" y="217"/>
                  </a:lnTo>
                  <a:lnTo>
                    <a:pt x="21" y="217"/>
                  </a:lnTo>
                  <a:lnTo>
                    <a:pt x="54" y="228"/>
                  </a:lnTo>
                  <a:lnTo>
                    <a:pt x="54" y="228"/>
                  </a:lnTo>
                  <a:lnTo>
                    <a:pt x="54" y="228"/>
                  </a:lnTo>
                  <a:lnTo>
                    <a:pt x="54" y="217"/>
                  </a:lnTo>
                  <a:close/>
                  <a:moveTo>
                    <a:pt x="228" y="131"/>
                  </a:moveTo>
                  <a:lnTo>
                    <a:pt x="217" y="141"/>
                  </a:lnTo>
                  <a:lnTo>
                    <a:pt x="217" y="152"/>
                  </a:lnTo>
                  <a:lnTo>
                    <a:pt x="206" y="152"/>
                  </a:lnTo>
                  <a:lnTo>
                    <a:pt x="206" y="152"/>
                  </a:lnTo>
                  <a:lnTo>
                    <a:pt x="206" y="152"/>
                  </a:lnTo>
                  <a:lnTo>
                    <a:pt x="206" y="152"/>
                  </a:lnTo>
                  <a:lnTo>
                    <a:pt x="206" y="141"/>
                  </a:lnTo>
                  <a:lnTo>
                    <a:pt x="206" y="141"/>
                  </a:lnTo>
                  <a:lnTo>
                    <a:pt x="206" y="131"/>
                  </a:lnTo>
                  <a:lnTo>
                    <a:pt x="217" y="119"/>
                  </a:lnTo>
                  <a:lnTo>
                    <a:pt x="217" y="119"/>
                  </a:lnTo>
                  <a:lnTo>
                    <a:pt x="217" y="109"/>
                  </a:lnTo>
                  <a:lnTo>
                    <a:pt x="206" y="98"/>
                  </a:lnTo>
                  <a:lnTo>
                    <a:pt x="206" y="87"/>
                  </a:lnTo>
                  <a:lnTo>
                    <a:pt x="206" y="87"/>
                  </a:lnTo>
                  <a:lnTo>
                    <a:pt x="206" y="76"/>
                  </a:lnTo>
                  <a:lnTo>
                    <a:pt x="195" y="76"/>
                  </a:lnTo>
                  <a:lnTo>
                    <a:pt x="195" y="76"/>
                  </a:lnTo>
                  <a:lnTo>
                    <a:pt x="206" y="65"/>
                  </a:lnTo>
                  <a:lnTo>
                    <a:pt x="206" y="65"/>
                  </a:lnTo>
                  <a:lnTo>
                    <a:pt x="206" y="65"/>
                  </a:lnTo>
                  <a:lnTo>
                    <a:pt x="206" y="54"/>
                  </a:lnTo>
                  <a:lnTo>
                    <a:pt x="195" y="54"/>
                  </a:lnTo>
                  <a:lnTo>
                    <a:pt x="195" y="44"/>
                  </a:lnTo>
                  <a:lnTo>
                    <a:pt x="184" y="32"/>
                  </a:lnTo>
                  <a:lnTo>
                    <a:pt x="174" y="11"/>
                  </a:lnTo>
                  <a:lnTo>
                    <a:pt x="174" y="11"/>
                  </a:lnTo>
                  <a:lnTo>
                    <a:pt x="162" y="0"/>
                  </a:lnTo>
                  <a:lnTo>
                    <a:pt x="162" y="0"/>
                  </a:lnTo>
                  <a:lnTo>
                    <a:pt x="162" y="0"/>
                  </a:lnTo>
                  <a:lnTo>
                    <a:pt x="141" y="0"/>
                  </a:lnTo>
                  <a:lnTo>
                    <a:pt x="119" y="0"/>
                  </a:lnTo>
                  <a:lnTo>
                    <a:pt x="108" y="0"/>
                  </a:lnTo>
                  <a:lnTo>
                    <a:pt x="108" y="0"/>
                  </a:lnTo>
                  <a:lnTo>
                    <a:pt x="87" y="11"/>
                  </a:lnTo>
                  <a:lnTo>
                    <a:pt x="75" y="0"/>
                  </a:lnTo>
                  <a:lnTo>
                    <a:pt x="65" y="11"/>
                  </a:lnTo>
                  <a:lnTo>
                    <a:pt x="65" y="11"/>
                  </a:lnTo>
                  <a:lnTo>
                    <a:pt x="54" y="11"/>
                  </a:lnTo>
                  <a:lnTo>
                    <a:pt x="54" y="22"/>
                  </a:lnTo>
                  <a:lnTo>
                    <a:pt x="54" y="22"/>
                  </a:lnTo>
                  <a:lnTo>
                    <a:pt x="54" y="32"/>
                  </a:lnTo>
                  <a:lnTo>
                    <a:pt x="54" y="32"/>
                  </a:lnTo>
                  <a:lnTo>
                    <a:pt x="54" y="32"/>
                  </a:lnTo>
                  <a:lnTo>
                    <a:pt x="43" y="44"/>
                  </a:lnTo>
                  <a:lnTo>
                    <a:pt x="43" y="54"/>
                  </a:lnTo>
                  <a:lnTo>
                    <a:pt x="32" y="65"/>
                  </a:lnTo>
                  <a:lnTo>
                    <a:pt x="21" y="65"/>
                  </a:lnTo>
                  <a:lnTo>
                    <a:pt x="21" y="76"/>
                  </a:lnTo>
                  <a:lnTo>
                    <a:pt x="21" y="76"/>
                  </a:lnTo>
                  <a:lnTo>
                    <a:pt x="10" y="76"/>
                  </a:lnTo>
                  <a:lnTo>
                    <a:pt x="10" y="87"/>
                  </a:lnTo>
                  <a:lnTo>
                    <a:pt x="10" y="87"/>
                  </a:lnTo>
                  <a:lnTo>
                    <a:pt x="0" y="76"/>
                  </a:lnTo>
                  <a:lnTo>
                    <a:pt x="0" y="87"/>
                  </a:lnTo>
                  <a:lnTo>
                    <a:pt x="0" y="87"/>
                  </a:lnTo>
                  <a:lnTo>
                    <a:pt x="10" y="98"/>
                  </a:lnTo>
                  <a:lnTo>
                    <a:pt x="10" y="98"/>
                  </a:lnTo>
                  <a:lnTo>
                    <a:pt x="10" y="98"/>
                  </a:lnTo>
                  <a:lnTo>
                    <a:pt x="0" y="98"/>
                  </a:lnTo>
                  <a:lnTo>
                    <a:pt x="0" y="109"/>
                  </a:lnTo>
                  <a:lnTo>
                    <a:pt x="0" y="119"/>
                  </a:lnTo>
                  <a:lnTo>
                    <a:pt x="0" y="131"/>
                  </a:lnTo>
                  <a:lnTo>
                    <a:pt x="10" y="119"/>
                  </a:lnTo>
                  <a:lnTo>
                    <a:pt x="10" y="119"/>
                  </a:lnTo>
                  <a:lnTo>
                    <a:pt x="21" y="119"/>
                  </a:lnTo>
                  <a:lnTo>
                    <a:pt x="32" y="119"/>
                  </a:lnTo>
                  <a:lnTo>
                    <a:pt x="32" y="119"/>
                  </a:lnTo>
                  <a:lnTo>
                    <a:pt x="21" y="131"/>
                  </a:lnTo>
                  <a:lnTo>
                    <a:pt x="21" y="131"/>
                  </a:lnTo>
                  <a:lnTo>
                    <a:pt x="10" y="141"/>
                  </a:lnTo>
                  <a:lnTo>
                    <a:pt x="10" y="141"/>
                  </a:lnTo>
                  <a:lnTo>
                    <a:pt x="0" y="131"/>
                  </a:lnTo>
                  <a:lnTo>
                    <a:pt x="0" y="131"/>
                  </a:lnTo>
                  <a:lnTo>
                    <a:pt x="0" y="141"/>
                  </a:lnTo>
                  <a:lnTo>
                    <a:pt x="0" y="152"/>
                  </a:lnTo>
                  <a:lnTo>
                    <a:pt x="10" y="163"/>
                  </a:lnTo>
                  <a:lnTo>
                    <a:pt x="21" y="163"/>
                  </a:lnTo>
                  <a:lnTo>
                    <a:pt x="21" y="163"/>
                  </a:lnTo>
                  <a:lnTo>
                    <a:pt x="21" y="174"/>
                  </a:lnTo>
                  <a:lnTo>
                    <a:pt x="32" y="196"/>
                  </a:lnTo>
                  <a:lnTo>
                    <a:pt x="32" y="196"/>
                  </a:lnTo>
                  <a:lnTo>
                    <a:pt x="32" y="196"/>
                  </a:lnTo>
                  <a:lnTo>
                    <a:pt x="43" y="206"/>
                  </a:lnTo>
                  <a:lnTo>
                    <a:pt x="54" y="206"/>
                  </a:lnTo>
                  <a:lnTo>
                    <a:pt x="54" y="196"/>
                  </a:lnTo>
                  <a:lnTo>
                    <a:pt x="65" y="196"/>
                  </a:lnTo>
                  <a:lnTo>
                    <a:pt x="54" y="206"/>
                  </a:lnTo>
                  <a:lnTo>
                    <a:pt x="65" y="217"/>
                  </a:lnTo>
                  <a:lnTo>
                    <a:pt x="54" y="228"/>
                  </a:lnTo>
                  <a:lnTo>
                    <a:pt x="54" y="239"/>
                  </a:lnTo>
                  <a:lnTo>
                    <a:pt x="65" y="239"/>
                  </a:lnTo>
                  <a:lnTo>
                    <a:pt x="108" y="250"/>
                  </a:lnTo>
                  <a:lnTo>
                    <a:pt x="119" y="261"/>
                  </a:lnTo>
                  <a:lnTo>
                    <a:pt x="130" y="272"/>
                  </a:lnTo>
                  <a:lnTo>
                    <a:pt x="141" y="283"/>
                  </a:lnTo>
                  <a:lnTo>
                    <a:pt x="141" y="272"/>
                  </a:lnTo>
                  <a:lnTo>
                    <a:pt x="152" y="261"/>
                  </a:lnTo>
                  <a:lnTo>
                    <a:pt x="152" y="250"/>
                  </a:lnTo>
                  <a:lnTo>
                    <a:pt x="162" y="239"/>
                  </a:lnTo>
                  <a:lnTo>
                    <a:pt x="174" y="228"/>
                  </a:lnTo>
                  <a:lnTo>
                    <a:pt x="174" y="228"/>
                  </a:lnTo>
                  <a:lnTo>
                    <a:pt x="184" y="217"/>
                  </a:lnTo>
                  <a:lnTo>
                    <a:pt x="206" y="206"/>
                  </a:lnTo>
                  <a:lnTo>
                    <a:pt x="206" y="196"/>
                  </a:lnTo>
                  <a:lnTo>
                    <a:pt x="206" y="185"/>
                  </a:lnTo>
                  <a:lnTo>
                    <a:pt x="217" y="174"/>
                  </a:lnTo>
                  <a:lnTo>
                    <a:pt x="217" y="163"/>
                  </a:lnTo>
                  <a:lnTo>
                    <a:pt x="228" y="163"/>
                  </a:lnTo>
                  <a:lnTo>
                    <a:pt x="228" y="163"/>
                  </a:lnTo>
                  <a:lnTo>
                    <a:pt x="239" y="152"/>
                  </a:lnTo>
                  <a:lnTo>
                    <a:pt x="239" y="141"/>
                  </a:lnTo>
                  <a:lnTo>
                    <a:pt x="239" y="131"/>
                  </a:lnTo>
                  <a:lnTo>
                    <a:pt x="228" y="131"/>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1" name="Freeform 58">
              <a:extLst>
                <a:ext uri="{FF2B5EF4-FFF2-40B4-BE49-F238E27FC236}">
                  <a16:creationId xmlns:a16="http://schemas.microsoft.com/office/drawing/2014/main" id="{F19D7C4A-FD46-5F8C-CD9A-633C2FE04276}"/>
                </a:ext>
              </a:extLst>
            </p:cNvPr>
            <p:cNvSpPr>
              <a:spLocks noChangeArrowheads="1"/>
            </p:cNvSpPr>
            <p:nvPr/>
          </p:nvSpPr>
          <p:spPr bwMode="auto">
            <a:xfrm>
              <a:off x="6581542" y="2902465"/>
              <a:ext cx="337505" cy="275579"/>
            </a:xfrm>
            <a:custGeom>
              <a:avLst/>
              <a:gdLst>
                <a:gd name="T0" fmla="*/ 479 w 480"/>
                <a:gd name="T1" fmla="*/ 348 h 393"/>
                <a:gd name="T2" fmla="*/ 479 w 480"/>
                <a:gd name="T3" fmla="*/ 326 h 393"/>
                <a:gd name="T4" fmla="*/ 468 w 480"/>
                <a:gd name="T5" fmla="*/ 293 h 393"/>
                <a:gd name="T6" fmla="*/ 446 w 480"/>
                <a:gd name="T7" fmla="*/ 305 h 393"/>
                <a:gd name="T8" fmla="*/ 446 w 480"/>
                <a:gd name="T9" fmla="*/ 293 h 393"/>
                <a:gd name="T10" fmla="*/ 435 w 480"/>
                <a:gd name="T11" fmla="*/ 261 h 393"/>
                <a:gd name="T12" fmla="*/ 435 w 480"/>
                <a:gd name="T13" fmla="*/ 239 h 393"/>
                <a:gd name="T14" fmla="*/ 424 w 480"/>
                <a:gd name="T15" fmla="*/ 218 h 393"/>
                <a:gd name="T16" fmla="*/ 424 w 480"/>
                <a:gd name="T17" fmla="*/ 185 h 393"/>
                <a:gd name="T18" fmla="*/ 402 w 480"/>
                <a:gd name="T19" fmla="*/ 152 h 393"/>
                <a:gd name="T20" fmla="*/ 381 w 480"/>
                <a:gd name="T21" fmla="*/ 131 h 393"/>
                <a:gd name="T22" fmla="*/ 370 w 480"/>
                <a:gd name="T23" fmla="*/ 119 h 393"/>
                <a:gd name="T24" fmla="*/ 359 w 480"/>
                <a:gd name="T25" fmla="*/ 109 h 393"/>
                <a:gd name="T26" fmla="*/ 348 w 480"/>
                <a:gd name="T27" fmla="*/ 98 h 393"/>
                <a:gd name="T28" fmla="*/ 337 w 480"/>
                <a:gd name="T29" fmla="*/ 65 h 393"/>
                <a:gd name="T30" fmla="*/ 327 w 480"/>
                <a:gd name="T31" fmla="*/ 54 h 393"/>
                <a:gd name="T32" fmla="*/ 305 w 480"/>
                <a:gd name="T33" fmla="*/ 44 h 393"/>
                <a:gd name="T34" fmla="*/ 294 w 480"/>
                <a:gd name="T35" fmla="*/ 44 h 393"/>
                <a:gd name="T36" fmla="*/ 272 w 480"/>
                <a:gd name="T37" fmla="*/ 22 h 393"/>
                <a:gd name="T38" fmla="*/ 207 w 480"/>
                <a:gd name="T39" fmla="*/ 0 h 393"/>
                <a:gd name="T40" fmla="*/ 196 w 480"/>
                <a:gd name="T41" fmla="*/ 0 h 393"/>
                <a:gd name="T42" fmla="*/ 185 w 480"/>
                <a:gd name="T43" fmla="*/ 11 h 393"/>
                <a:gd name="T44" fmla="*/ 142 w 480"/>
                <a:gd name="T45" fmla="*/ 11 h 393"/>
                <a:gd name="T46" fmla="*/ 109 w 480"/>
                <a:gd name="T47" fmla="*/ 11 h 393"/>
                <a:gd name="T48" fmla="*/ 87 w 480"/>
                <a:gd name="T49" fmla="*/ 44 h 393"/>
                <a:gd name="T50" fmla="*/ 76 w 480"/>
                <a:gd name="T51" fmla="*/ 76 h 393"/>
                <a:gd name="T52" fmla="*/ 11 w 480"/>
                <a:gd name="T53" fmla="*/ 174 h 393"/>
                <a:gd name="T54" fmla="*/ 11 w 480"/>
                <a:gd name="T55" fmla="*/ 174 h 393"/>
                <a:gd name="T56" fmla="*/ 44 w 480"/>
                <a:gd name="T57" fmla="*/ 206 h 393"/>
                <a:gd name="T58" fmla="*/ 55 w 480"/>
                <a:gd name="T59" fmla="*/ 239 h 393"/>
                <a:gd name="T60" fmla="*/ 55 w 480"/>
                <a:gd name="T61" fmla="*/ 250 h 393"/>
                <a:gd name="T62" fmla="*/ 66 w 480"/>
                <a:gd name="T63" fmla="*/ 272 h 393"/>
                <a:gd name="T64" fmla="*/ 142 w 480"/>
                <a:gd name="T65" fmla="*/ 283 h 393"/>
                <a:gd name="T66" fmla="*/ 185 w 480"/>
                <a:gd name="T67" fmla="*/ 261 h 393"/>
                <a:gd name="T68" fmla="*/ 218 w 480"/>
                <a:gd name="T69" fmla="*/ 272 h 393"/>
                <a:gd name="T70" fmla="*/ 250 w 480"/>
                <a:gd name="T71" fmla="*/ 283 h 393"/>
                <a:gd name="T72" fmla="*/ 272 w 480"/>
                <a:gd name="T73" fmla="*/ 283 h 393"/>
                <a:gd name="T74" fmla="*/ 272 w 480"/>
                <a:gd name="T75" fmla="*/ 305 h 393"/>
                <a:gd name="T76" fmla="*/ 207 w 480"/>
                <a:gd name="T77" fmla="*/ 293 h 393"/>
                <a:gd name="T78" fmla="*/ 185 w 480"/>
                <a:gd name="T79" fmla="*/ 283 h 393"/>
                <a:gd name="T80" fmla="*/ 174 w 480"/>
                <a:gd name="T81" fmla="*/ 293 h 393"/>
                <a:gd name="T82" fmla="*/ 131 w 480"/>
                <a:gd name="T83" fmla="*/ 305 h 393"/>
                <a:gd name="T84" fmla="*/ 98 w 480"/>
                <a:gd name="T85" fmla="*/ 315 h 393"/>
                <a:gd name="T86" fmla="*/ 55 w 480"/>
                <a:gd name="T87" fmla="*/ 326 h 393"/>
                <a:gd name="T88" fmla="*/ 55 w 480"/>
                <a:gd name="T89" fmla="*/ 359 h 393"/>
                <a:gd name="T90" fmla="*/ 55 w 480"/>
                <a:gd name="T91" fmla="*/ 370 h 393"/>
                <a:gd name="T92" fmla="*/ 76 w 480"/>
                <a:gd name="T93" fmla="*/ 370 h 393"/>
                <a:gd name="T94" fmla="*/ 66 w 480"/>
                <a:gd name="T95" fmla="*/ 370 h 393"/>
                <a:gd name="T96" fmla="*/ 55 w 480"/>
                <a:gd name="T97" fmla="*/ 392 h 393"/>
                <a:gd name="T98" fmla="*/ 76 w 480"/>
                <a:gd name="T99" fmla="*/ 392 h 393"/>
                <a:gd name="T100" fmla="*/ 131 w 480"/>
                <a:gd name="T101" fmla="*/ 380 h 393"/>
                <a:gd name="T102" fmla="*/ 196 w 480"/>
                <a:gd name="T103" fmla="*/ 359 h 393"/>
                <a:gd name="T104" fmla="*/ 294 w 480"/>
                <a:gd name="T105" fmla="*/ 359 h 393"/>
                <a:gd name="T106" fmla="*/ 337 w 480"/>
                <a:gd name="T107" fmla="*/ 370 h 393"/>
                <a:gd name="T108" fmla="*/ 348 w 480"/>
                <a:gd name="T109" fmla="*/ 370 h 393"/>
                <a:gd name="T110" fmla="*/ 359 w 480"/>
                <a:gd name="T111" fmla="*/ 380 h 393"/>
                <a:gd name="T112" fmla="*/ 381 w 480"/>
                <a:gd name="T113" fmla="*/ 380 h 393"/>
                <a:gd name="T114" fmla="*/ 402 w 480"/>
                <a:gd name="T115" fmla="*/ 392 h 393"/>
                <a:gd name="T116" fmla="*/ 446 w 480"/>
                <a:gd name="T117" fmla="*/ 392 h 393"/>
                <a:gd name="T118" fmla="*/ 479 w 480"/>
                <a:gd name="T119"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393">
                  <a:moveTo>
                    <a:pt x="479" y="370"/>
                  </a:moveTo>
                  <a:lnTo>
                    <a:pt x="479" y="370"/>
                  </a:lnTo>
                  <a:lnTo>
                    <a:pt x="479" y="348"/>
                  </a:lnTo>
                  <a:lnTo>
                    <a:pt x="479" y="348"/>
                  </a:lnTo>
                  <a:lnTo>
                    <a:pt x="479" y="337"/>
                  </a:lnTo>
                  <a:lnTo>
                    <a:pt x="479" y="337"/>
                  </a:lnTo>
                  <a:lnTo>
                    <a:pt x="479" y="326"/>
                  </a:lnTo>
                  <a:lnTo>
                    <a:pt x="479" y="326"/>
                  </a:lnTo>
                  <a:lnTo>
                    <a:pt x="468" y="315"/>
                  </a:lnTo>
                  <a:lnTo>
                    <a:pt x="468" y="315"/>
                  </a:lnTo>
                  <a:lnTo>
                    <a:pt x="468" y="305"/>
                  </a:lnTo>
                  <a:lnTo>
                    <a:pt x="468" y="293"/>
                  </a:lnTo>
                  <a:lnTo>
                    <a:pt x="457" y="293"/>
                  </a:lnTo>
                  <a:lnTo>
                    <a:pt x="457" y="293"/>
                  </a:lnTo>
                  <a:lnTo>
                    <a:pt x="457" y="305"/>
                  </a:lnTo>
                  <a:lnTo>
                    <a:pt x="446" y="305"/>
                  </a:lnTo>
                  <a:lnTo>
                    <a:pt x="446" y="305"/>
                  </a:lnTo>
                  <a:lnTo>
                    <a:pt x="446" y="305"/>
                  </a:lnTo>
                  <a:lnTo>
                    <a:pt x="446" y="293"/>
                  </a:lnTo>
                  <a:lnTo>
                    <a:pt x="446" y="293"/>
                  </a:lnTo>
                  <a:lnTo>
                    <a:pt x="435" y="283"/>
                  </a:lnTo>
                  <a:lnTo>
                    <a:pt x="435" y="272"/>
                  </a:lnTo>
                  <a:lnTo>
                    <a:pt x="435" y="261"/>
                  </a:lnTo>
                  <a:lnTo>
                    <a:pt x="435" y="261"/>
                  </a:lnTo>
                  <a:lnTo>
                    <a:pt x="435" y="261"/>
                  </a:lnTo>
                  <a:lnTo>
                    <a:pt x="435" y="250"/>
                  </a:lnTo>
                  <a:lnTo>
                    <a:pt x="435" y="250"/>
                  </a:lnTo>
                  <a:lnTo>
                    <a:pt x="435" y="239"/>
                  </a:lnTo>
                  <a:lnTo>
                    <a:pt x="435" y="239"/>
                  </a:lnTo>
                  <a:lnTo>
                    <a:pt x="435" y="218"/>
                  </a:lnTo>
                  <a:lnTo>
                    <a:pt x="435" y="218"/>
                  </a:lnTo>
                  <a:lnTo>
                    <a:pt x="424" y="218"/>
                  </a:lnTo>
                  <a:lnTo>
                    <a:pt x="424" y="206"/>
                  </a:lnTo>
                  <a:lnTo>
                    <a:pt x="414" y="196"/>
                  </a:lnTo>
                  <a:lnTo>
                    <a:pt x="424" y="185"/>
                  </a:lnTo>
                  <a:lnTo>
                    <a:pt x="424" y="185"/>
                  </a:lnTo>
                  <a:lnTo>
                    <a:pt x="414" y="163"/>
                  </a:lnTo>
                  <a:lnTo>
                    <a:pt x="414" y="163"/>
                  </a:lnTo>
                  <a:lnTo>
                    <a:pt x="402" y="163"/>
                  </a:lnTo>
                  <a:lnTo>
                    <a:pt x="402" y="152"/>
                  </a:lnTo>
                  <a:lnTo>
                    <a:pt x="392" y="152"/>
                  </a:lnTo>
                  <a:lnTo>
                    <a:pt x="381" y="141"/>
                  </a:lnTo>
                  <a:lnTo>
                    <a:pt x="381" y="141"/>
                  </a:lnTo>
                  <a:lnTo>
                    <a:pt x="381" y="131"/>
                  </a:lnTo>
                  <a:lnTo>
                    <a:pt x="370" y="131"/>
                  </a:lnTo>
                  <a:lnTo>
                    <a:pt x="370" y="131"/>
                  </a:lnTo>
                  <a:lnTo>
                    <a:pt x="370" y="131"/>
                  </a:lnTo>
                  <a:lnTo>
                    <a:pt x="370" y="119"/>
                  </a:lnTo>
                  <a:lnTo>
                    <a:pt x="370" y="119"/>
                  </a:lnTo>
                  <a:lnTo>
                    <a:pt x="370" y="109"/>
                  </a:lnTo>
                  <a:lnTo>
                    <a:pt x="359" y="109"/>
                  </a:lnTo>
                  <a:lnTo>
                    <a:pt x="359" y="109"/>
                  </a:lnTo>
                  <a:lnTo>
                    <a:pt x="359" y="109"/>
                  </a:lnTo>
                  <a:lnTo>
                    <a:pt x="348" y="98"/>
                  </a:lnTo>
                  <a:lnTo>
                    <a:pt x="348" y="98"/>
                  </a:lnTo>
                  <a:lnTo>
                    <a:pt x="348" y="98"/>
                  </a:lnTo>
                  <a:lnTo>
                    <a:pt x="348" y="98"/>
                  </a:lnTo>
                  <a:lnTo>
                    <a:pt x="337" y="87"/>
                  </a:lnTo>
                  <a:lnTo>
                    <a:pt x="337" y="76"/>
                  </a:lnTo>
                  <a:lnTo>
                    <a:pt x="337" y="65"/>
                  </a:lnTo>
                  <a:lnTo>
                    <a:pt x="327" y="54"/>
                  </a:lnTo>
                  <a:lnTo>
                    <a:pt x="327" y="54"/>
                  </a:lnTo>
                  <a:lnTo>
                    <a:pt x="327" y="54"/>
                  </a:lnTo>
                  <a:lnTo>
                    <a:pt x="327" y="54"/>
                  </a:lnTo>
                  <a:lnTo>
                    <a:pt x="327" y="44"/>
                  </a:lnTo>
                  <a:lnTo>
                    <a:pt x="316" y="44"/>
                  </a:lnTo>
                  <a:lnTo>
                    <a:pt x="316" y="44"/>
                  </a:lnTo>
                  <a:lnTo>
                    <a:pt x="305" y="44"/>
                  </a:lnTo>
                  <a:lnTo>
                    <a:pt x="305" y="44"/>
                  </a:lnTo>
                  <a:lnTo>
                    <a:pt x="305" y="44"/>
                  </a:lnTo>
                  <a:lnTo>
                    <a:pt x="294" y="44"/>
                  </a:lnTo>
                  <a:lnTo>
                    <a:pt x="294" y="44"/>
                  </a:lnTo>
                  <a:lnTo>
                    <a:pt x="283" y="44"/>
                  </a:lnTo>
                  <a:lnTo>
                    <a:pt x="283" y="32"/>
                  </a:lnTo>
                  <a:lnTo>
                    <a:pt x="283" y="32"/>
                  </a:lnTo>
                  <a:lnTo>
                    <a:pt x="272" y="22"/>
                  </a:lnTo>
                  <a:lnTo>
                    <a:pt x="261" y="11"/>
                  </a:lnTo>
                  <a:lnTo>
                    <a:pt x="240" y="0"/>
                  </a:lnTo>
                  <a:lnTo>
                    <a:pt x="218" y="0"/>
                  </a:lnTo>
                  <a:lnTo>
                    <a:pt x="207" y="0"/>
                  </a:lnTo>
                  <a:lnTo>
                    <a:pt x="207" y="0"/>
                  </a:lnTo>
                  <a:lnTo>
                    <a:pt x="207" y="0"/>
                  </a:lnTo>
                  <a:lnTo>
                    <a:pt x="207" y="0"/>
                  </a:lnTo>
                  <a:lnTo>
                    <a:pt x="196" y="0"/>
                  </a:lnTo>
                  <a:lnTo>
                    <a:pt x="196" y="0"/>
                  </a:lnTo>
                  <a:lnTo>
                    <a:pt x="196" y="0"/>
                  </a:lnTo>
                  <a:lnTo>
                    <a:pt x="196" y="0"/>
                  </a:lnTo>
                  <a:lnTo>
                    <a:pt x="185" y="11"/>
                  </a:lnTo>
                  <a:lnTo>
                    <a:pt x="174" y="11"/>
                  </a:lnTo>
                  <a:lnTo>
                    <a:pt x="163" y="11"/>
                  </a:lnTo>
                  <a:lnTo>
                    <a:pt x="153" y="11"/>
                  </a:lnTo>
                  <a:lnTo>
                    <a:pt x="142" y="11"/>
                  </a:lnTo>
                  <a:lnTo>
                    <a:pt x="131" y="11"/>
                  </a:lnTo>
                  <a:lnTo>
                    <a:pt x="120" y="11"/>
                  </a:lnTo>
                  <a:lnTo>
                    <a:pt x="120" y="11"/>
                  </a:lnTo>
                  <a:lnTo>
                    <a:pt x="109" y="11"/>
                  </a:lnTo>
                  <a:lnTo>
                    <a:pt x="109" y="11"/>
                  </a:lnTo>
                  <a:lnTo>
                    <a:pt x="98" y="22"/>
                  </a:lnTo>
                  <a:lnTo>
                    <a:pt x="98" y="32"/>
                  </a:lnTo>
                  <a:lnTo>
                    <a:pt x="87" y="44"/>
                  </a:lnTo>
                  <a:lnTo>
                    <a:pt x="87" y="44"/>
                  </a:lnTo>
                  <a:lnTo>
                    <a:pt x="87" y="54"/>
                  </a:lnTo>
                  <a:lnTo>
                    <a:pt x="87" y="65"/>
                  </a:lnTo>
                  <a:lnTo>
                    <a:pt x="76" y="76"/>
                  </a:lnTo>
                  <a:lnTo>
                    <a:pt x="76" y="87"/>
                  </a:lnTo>
                  <a:lnTo>
                    <a:pt x="55" y="119"/>
                  </a:lnTo>
                  <a:lnTo>
                    <a:pt x="33" y="163"/>
                  </a:lnTo>
                  <a:lnTo>
                    <a:pt x="11" y="174"/>
                  </a:lnTo>
                  <a:lnTo>
                    <a:pt x="0" y="174"/>
                  </a:lnTo>
                  <a:lnTo>
                    <a:pt x="0" y="185"/>
                  </a:lnTo>
                  <a:lnTo>
                    <a:pt x="11" y="174"/>
                  </a:lnTo>
                  <a:lnTo>
                    <a:pt x="11" y="174"/>
                  </a:lnTo>
                  <a:lnTo>
                    <a:pt x="22" y="174"/>
                  </a:lnTo>
                  <a:lnTo>
                    <a:pt x="22" y="185"/>
                  </a:lnTo>
                  <a:lnTo>
                    <a:pt x="33" y="196"/>
                  </a:lnTo>
                  <a:lnTo>
                    <a:pt x="44" y="206"/>
                  </a:lnTo>
                  <a:lnTo>
                    <a:pt x="44" y="218"/>
                  </a:lnTo>
                  <a:lnTo>
                    <a:pt x="55" y="228"/>
                  </a:lnTo>
                  <a:lnTo>
                    <a:pt x="55" y="239"/>
                  </a:lnTo>
                  <a:lnTo>
                    <a:pt x="55" y="239"/>
                  </a:lnTo>
                  <a:lnTo>
                    <a:pt x="66" y="239"/>
                  </a:lnTo>
                  <a:lnTo>
                    <a:pt x="66" y="239"/>
                  </a:lnTo>
                  <a:lnTo>
                    <a:pt x="66" y="239"/>
                  </a:lnTo>
                  <a:lnTo>
                    <a:pt x="55" y="250"/>
                  </a:lnTo>
                  <a:lnTo>
                    <a:pt x="55" y="250"/>
                  </a:lnTo>
                  <a:lnTo>
                    <a:pt x="55" y="261"/>
                  </a:lnTo>
                  <a:lnTo>
                    <a:pt x="66" y="261"/>
                  </a:lnTo>
                  <a:lnTo>
                    <a:pt x="66" y="272"/>
                  </a:lnTo>
                  <a:lnTo>
                    <a:pt x="76" y="283"/>
                  </a:lnTo>
                  <a:lnTo>
                    <a:pt x="87" y="283"/>
                  </a:lnTo>
                  <a:lnTo>
                    <a:pt x="120" y="283"/>
                  </a:lnTo>
                  <a:lnTo>
                    <a:pt x="142" y="283"/>
                  </a:lnTo>
                  <a:lnTo>
                    <a:pt x="153" y="283"/>
                  </a:lnTo>
                  <a:lnTo>
                    <a:pt x="163" y="272"/>
                  </a:lnTo>
                  <a:lnTo>
                    <a:pt x="174" y="261"/>
                  </a:lnTo>
                  <a:lnTo>
                    <a:pt x="185" y="261"/>
                  </a:lnTo>
                  <a:lnTo>
                    <a:pt x="196" y="261"/>
                  </a:lnTo>
                  <a:lnTo>
                    <a:pt x="196" y="261"/>
                  </a:lnTo>
                  <a:lnTo>
                    <a:pt x="218" y="272"/>
                  </a:lnTo>
                  <a:lnTo>
                    <a:pt x="218" y="272"/>
                  </a:lnTo>
                  <a:lnTo>
                    <a:pt x="229" y="272"/>
                  </a:lnTo>
                  <a:lnTo>
                    <a:pt x="240" y="283"/>
                  </a:lnTo>
                  <a:lnTo>
                    <a:pt x="240" y="283"/>
                  </a:lnTo>
                  <a:lnTo>
                    <a:pt x="250" y="283"/>
                  </a:lnTo>
                  <a:lnTo>
                    <a:pt x="250" y="283"/>
                  </a:lnTo>
                  <a:lnTo>
                    <a:pt x="261" y="283"/>
                  </a:lnTo>
                  <a:lnTo>
                    <a:pt x="261" y="283"/>
                  </a:lnTo>
                  <a:lnTo>
                    <a:pt x="272" y="283"/>
                  </a:lnTo>
                  <a:lnTo>
                    <a:pt x="283" y="293"/>
                  </a:lnTo>
                  <a:lnTo>
                    <a:pt x="294" y="293"/>
                  </a:lnTo>
                  <a:lnTo>
                    <a:pt x="283" y="305"/>
                  </a:lnTo>
                  <a:lnTo>
                    <a:pt x="272" y="305"/>
                  </a:lnTo>
                  <a:lnTo>
                    <a:pt x="250" y="315"/>
                  </a:lnTo>
                  <a:lnTo>
                    <a:pt x="240" y="305"/>
                  </a:lnTo>
                  <a:lnTo>
                    <a:pt x="218" y="305"/>
                  </a:lnTo>
                  <a:lnTo>
                    <a:pt x="207" y="293"/>
                  </a:lnTo>
                  <a:lnTo>
                    <a:pt x="207" y="293"/>
                  </a:lnTo>
                  <a:lnTo>
                    <a:pt x="196" y="293"/>
                  </a:lnTo>
                  <a:lnTo>
                    <a:pt x="196" y="283"/>
                  </a:lnTo>
                  <a:lnTo>
                    <a:pt x="185" y="283"/>
                  </a:lnTo>
                  <a:lnTo>
                    <a:pt x="185" y="283"/>
                  </a:lnTo>
                  <a:lnTo>
                    <a:pt x="185" y="283"/>
                  </a:lnTo>
                  <a:lnTo>
                    <a:pt x="174" y="293"/>
                  </a:lnTo>
                  <a:lnTo>
                    <a:pt x="174" y="293"/>
                  </a:lnTo>
                  <a:lnTo>
                    <a:pt x="174" y="293"/>
                  </a:lnTo>
                  <a:lnTo>
                    <a:pt x="153" y="293"/>
                  </a:lnTo>
                  <a:lnTo>
                    <a:pt x="142" y="305"/>
                  </a:lnTo>
                  <a:lnTo>
                    <a:pt x="131" y="305"/>
                  </a:lnTo>
                  <a:lnTo>
                    <a:pt x="131" y="305"/>
                  </a:lnTo>
                  <a:lnTo>
                    <a:pt x="131" y="315"/>
                  </a:lnTo>
                  <a:lnTo>
                    <a:pt x="109" y="315"/>
                  </a:lnTo>
                  <a:lnTo>
                    <a:pt x="98" y="315"/>
                  </a:lnTo>
                  <a:lnTo>
                    <a:pt x="76" y="315"/>
                  </a:lnTo>
                  <a:lnTo>
                    <a:pt x="66" y="315"/>
                  </a:lnTo>
                  <a:lnTo>
                    <a:pt x="55" y="326"/>
                  </a:lnTo>
                  <a:lnTo>
                    <a:pt x="55" y="326"/>
                  </a:lnTo>
                  <a:lnTo>
                    <a:pt x="55" y="337"/>
                  </a:lnTo>
                  <a:lnTo>
                    <a:pt x="55" y="348"/>
                  </a:lnTo>
                  <a:lnTo>
                    <a:pt x="55" y="359"/>
                  </a:lnTo>
                  <a:lnTo>
                    <a:pt x="55" y="359"/>
                  </a:lnTo>
                  <a:lnTo>
                    <a:pt x="55" y="370"/>
                  </a:lnTo>
                  <a:lnTo>
                    <a:pt x="55" y="370"/>
                  </a:lnTo>
                  <a:lnTo>
                    <a:pt x="55" y="370"/>
                  </a:lnTo>
                  <a:lnTo>
                    <a:pt x="55" y="370"/>
                  </a:lnTo>
                  <a:lnTo>
                    <a:pt x="66" y="359"/>
                  </a:lnTo>
                  <a:lnTo>
                    <a:pt x="66" y="359"/>
                  </a:lnTo>
                  <a:lnTo>
                    <a:pt x="66" y="359"/>
                  </a:lnTo>
                  <a:lnTo>
                    <a:pt x="76" y="370"/>
                  </a:lnTo>
                  <a:lnTo>
                    <a:pt x="76" y="370"/>
                  </a:lnTo>
                  <a:lnTo>
                    <a:pt x="76" y="370"/>
                  </a:lnTo>
                  <a:lnTo>
                    <a:pt x="76" y="370"/>
                  </a:lnTo>
                  <a:lnTo>
                    <a:pt x="66" y="370"/>
                  </a:lnTo>
                  <a:lnTo>
                    <a:pt x="55" y="370"/>
                  </a:lnTo>
                  <a:lnTo>
                    <a:pt x="55" y="380"/>
                  </a:lnTo>
                  <a:lnTo>
                    <a:pt x="55" y="380"/>
                  </a:lnTo>
                  <a:lnTo>
                    <a:pt x="55" y="392"/>
                  </a:lnTo>
                  <a:lnTo>
                    <a:pt x="55" y="392"/>
                  </a:lnTo>
                  <a:lnTo>
                    <a:pt x="66" y="392"/>
                  </a:lnTo>
                  <a:lnTo>
                    <a:pt x="76" y="392"/>
                  </a:lnTo>
                  <a:lnTo>
                    <a:pt x="76" y="392"/>
                  </a:lnTo>
                  <a:lnTo>
                    <a:pt x="87" y="392"/>
                  </a:lnTo>
                  <a:lnTo>
                    <a:pt x="98" y="380"/>
                  </a:lnTo>
                  <a:lnTo>
                    <a:pt x="98" y="380"/>
                  </a:lnTo>
                  <a:lnTo>
                    <a:pt x="131" y="380"/>
                  </a:lnTo>
                  <a:lnTo>
                    <a:pt x="153" y="380"/>
                  </a:lnTo>
                  <a:lnTo>
                    <a:pt x="163" y="370"/>
                  </a:lnTo>
                  <a:lnTo>
                    <a:pt x="174" y="359"/>
                  </a:lnTo>
                  <a:lnTo>
                    <a:pt x="196" y="359"/>
                  </a:lnTo>
                  <a:lnTo>
                    <a:pt x="218" y="359"/>
                  </a:lnTo>
                  <a:lnTo>
                    <a:pt x="250" y="359"/>
                  </a:lnTo>
                  <a:lnTo>
                    <a:pt x="272" y="359"/>
                  </a:lnTo>
                  <a:lnTo>
                    <a:pt x="294" y="359"/>
                  </a:lnTo>
                  <a:lnTo>
                    <a:pt x="316" y="359"/>
                  </a:lnTo>
                  <a:lnTo>
                    <a:pt x="327" y="359"/>
                  </a:lnTo>
                  <a:lnTo>
                    <a:pt x="337" y="370"/>
                  </a:lnTo>
                  <a:lnTo>
                    <a:pt x="337" y="370"/>
                  </a:lnTo>
                  <a:lnTo>
                    <a:pt x="348" y="370"/>
                  </a:lnTo>
                  <a:lnTo>
                    <a:pt x="348" y="370"/>
                  </a:lnTo>
                  <a:lnTo>
                    <a:pt x="348" y="370"/>
                  </a:lnTo>
                  <a:lnTo>
                    <a:pt x="348" y="370"/>
                  </a:lnTo>
                  <a:lnTo>
                    <a:pt x="348" y="380"/>
                  </a:lnTo>
                  <a:lnTo>
                    <a:pt x="348" y="380"/>
                  </a:lnTo>
                  <a:lnTo>
                    <a:pt x="359" y="380"/>
                  </a:lnTo>
                  <a:lnTo>
                    <a:pt x="359" y="380"/>
                  </a:lnTo>
                  <a:lnTo>
                    <a:pt x="359" y="380"/>
                  </a:lnTo>
                  <a:lnTo>
                    <a:pt x="359" y="380"/>
                  </a:lnTo>
                  <a:lnTo>
                    <a:pt x="370" y="380"/>
                  </a:lnTo>
                  <a:lnTo>
                    <a:pt x="381" y="380"/>
                  </a:lnTo>
                  <a:lnTo>
                    <a:pt x="381" y="392"/>
                  </a:lnTo>
                  <a:lnTo>
                    <a:pt x="392" y="392"/>
                  </a:lnTo>
                  <a:lnTo>
                    <a:pt x="392" y="392"/>
                  </a:lnTo>
                  <a:lnTo>
                    <a:pt x="402" y="392"/>
                  </a:lnTo>
                  <a:lnTo>
                    <a:pt x="414" y="392"/>
                  </a:lnTo>
                  <a:lnTo>
                    <a:pt x="424" y="392"/>
                  </a:lnTo>
                  <a:lnTo>
                    <a:pt x="424" y="392"/>
                  </a:lnTo>
                  <a:lnTo>
                    <a:pt x="446" y="392"/>
                  </a:lnTo>
                  <a:lnTo>
                    <a:pt x="446" y="392"/>
                  </a:lnTo>
                  <a:lnTo>
                    <a:pt x="468" y="380"/>
                  </a:lnTo>
                  <a:lnTo>
                    <a:pt x="479" y="380"/>
                  </a:lnTo>
                  <a:lnTo>
                    <a:pt x="479" y="392"/>
                  </a:lnTo>
                  <a:lnTo>
                    <a:pt x="479" y="380"/>
                  </a:lnTo>
                  <a:lnTo>
                    <a:pt x="479" y="380"/>
                  </a:lnTo>
                  <a:lnTo>
                    <a:pt x="479" y="37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2" name="Freeform 62">
              <a:extLst>
                <a:ext uri="{FF2B5EF4-FFF2-40B4-BE49-F238E27FC236}">
                  <a16:creationId xmlns:a16="http://schemas.microsoft.com/office/drawing/2014/main" id="{7B9DB45F-F687-81E8-8702-0CACF0711F09}"/>
                </a:ext>
              </a:extLst>
            </p:cNvPr>
            <p:cNvSpPr>
              <a:spLocks noChangeArrowheads="1"/>
            </p:cNvSpPr>
            <p:nvPr/>
          </p:nvSpPr>
          <p:spPr bwMode="auto">
            <a:xfrm>
              <a:off x="9185598" y="4032644"/>
              <a:ext cx="114567" cy="114566"/>
            </a:xfrm>
            <a:custGeom>
              <a:avLst/>
              <a:gdLst>
                <a:gd name="T0" fmla="*/ 152 w 164"/>
                <a:gd name="T1" fmla="*/ 87 h 164"/>
                <a:gd name="T2" fmla="*/ 152 w 164"/>
                <a:gd name="T3" fmla="*/ 65 h 164"/>
                <a:gd name="T4" fmla="*/ 152 w 164"/>
                <a:gd name="T5" fmla="*/ 44 h 164"/>
                <a:gd name="T6" fmla="*/ 142 w 164"/>
                <a:gd name="T7" fmla="*/ 33 h 164"/>
                <a:gd name="T8" fmla="*/ 131 w 164"/>
                <a:gd name="T9" fmla="*/ 11 h 164"/>
                <a:gd name="T10" fmla="*/ 131 w 164"/>
                <a:gd name="T11" fmla="*/ 0 h 164"/>
                <a:gd name="T12" fmla="*/ 120 w 164"/>
                <a:gd name="T13" fmla="*/ 0 h 164"/>
                <a:gd name="T14" fmla="*/ 109 w 164"/>
                <a:gd name="T15" fmla="*/ 11 h 164"/>
                <a:gd name="T16" fmla="*/ 109 w 164"/>
                <a:gd name="T17" fmla="*/ 22 h 164"/>
                <a:gd name="T18" fmla="*/ 98 w 164"/>
                <a:gd name="T19" fmla="*/ 33 h 164"/>
                <a:gd name="T20" fmla="*/ 87 w 164"/>
                <a:gd name="T21" fmla="*/ 44 h 164"/>
                <a:gd name="T22" fmla="*/ 76 w 164"/>
                <a:gd name="T23" fmla="*/ 44 h 164"/>
                <a:gd name="T24" fmla="*/ 76 w 164"/>
                <a:gd name="T25" fmla="*/ 33 h 164"/>
                <a:gd name="T26" fmla="*/ 55 w 164"/>
                <a:gd name="T27" fmla="*/ 33 h 164"/>
                <a:gd name="T28" fmla="*/ 44 w 164"/>
                <a:gd name="T29" fmla="*/ 44 h 164"/>
                <a:gd name="T30" fmla="*/ 33 w 164"/>
                <a:gd name="T31" fmla="*/ 44 h 164"/>
                <a:gd name="T32" fmla="*/ 22 w 164"/>
                <a:gd name="T33" fmla="*/ 65 h 164"/>
                <a:gd name="T34" fmla="*/ 22 w 164"/>
                <a:gd name="T35" fmla="*/ 76 h 164"/>
                <a:gd name="T36" fmla="*/ 22 w 164"/>
                <a:gd name="T37" fmla="*/ 98 h 164"/>
                <a:gd name="T38" fmla="*/ 11 w 164"/>
                <a:gd name="T39" fmla="*/ 109 h 164"/>
                <a:gd name="T40" fmla="*/ 0 w 164"/>
                <a:gd name="T41" fmla="*/ 120 h 164"/>
                <a:gd name="T42" fmla="*/ 0 w 164"/>
                <a:gd name="T43" fmla="*/ 131 h 164"/>
                <a:gd name="T44" fmla="*/ 0 w 164"/>
                <a:gd name="T45" fmla="*/ 142 h 164"/>
                <a:gd name="T46" fmla="*/ 11 w 164"/>
                <a:gd name="T47" fmla="*/ 152 h 164"/>
                <a:gd name="T48" fmla="*/ 11 w 164"/>
                <a:gd name="T49" fmla="*/ 142 h 164"/>
                <a:gd name="T50" fmla="*/ 22 w 164"/>
                <a:gd name="T51" fmla="*/ 142 h 164"/>
                <a:gd name="T52" fmla="*/ 33 w 164"/>
                <a:gd name="T53" fmla="*/ 163 h 164"/>
                <a:gd name="T54" fmla="*/ 44 w 164"/>
                <a:gd name="T55" fmla="*/ 163 h 164"/>
                <a:gd name="T56" fmla="*/ 65 w 164"/>
                <a:gd name="T57" fmla="*/ 163 h 164"/>
                <a:gd name="T58" fmla="*/ 76 w 164"/>
                <a:gd name="T59" fmla="*/ 152 h 164"/>
                <a:gd name="T60" fmla="*/ 76 w 164"/>
                <a:gd name="T61" fmla="*/ 142 h 164"/>
                <a:gd name="T62" fmla="*/ 87 w 164"/>
                <a:gd name="T63" fmla="*/ 120 h 164"/>
                <a:gd name="T64" fmla="*/ 98 w 164"/>
                <a:gd name="T65" fmla="*/ 131 h 164"/>
                <a:gd name="T66" fmla="*/ 98 w 164"/>
                <a:gd name="T67" fmla="*/ 120 h 164"/>
                <a:gd name="T68" fmla="*/ 109 w 164"/>
                <a:gd name="T69" fmla="*/ 120 h 164"/>
                <a:gd name="T70" fmla="*/ 131 w 164"/>
                <a:gd name="T71" fmla="*/ 120 h 164"/>
                <a:gd name="T72" fmla="*/ 131 w 164"/>
                <a:gd name="T73" fmla="*/ 120 h 164"/>
                <a:gd name="T74" fmla="*/ 142 w 164"/>
                <a:gd name="T75" fmla="*/ 120 h 164"/>
                <a:gd name="T76" fmla="*/ 152 w 164"/>
                <a:gd name="T77" fmla="*/ 120 h 164"/>
                <a:gd name="T78" fmla="*/ 152 w 164"/>
                <a:gd name="T79" fmla="*/ 120 h 164"/>
                <a:gd name="T80" fmla="*/ 163 w 164"/>
                <a:gd name="T81" fmla="*/ 9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164">
                  <a:moveTo>
                    <a:pt x="152" y="87"/>
                  </a:moveTo>
                  <a:lnTo>
                    <a:pt x="152" y="87"/>
                  </a:lnTo>
                  <a:lnTo>
                    <a:pt x="152" y="76"/>
                  </a:lnTo>
                  <a:lnTo>
                    <a:pt x="152" y="65"/>
                  </a:lnTo>
                  <a:lnTo>
                    <a:pt x="152" y="44"/>
                  </a:lnTo>
                  <a:lnTo>
                    <a:pt x="152" y="44"/>
                  </a:lnTo>
                  <a:lnTo>
                    <a:pt x="142" y="33"/>
                  </a:lnTo>
                  <a:lnTo>
                    <a:pt x="142" y="33"/>
                  </a:lnTo>
                  <a:lnTo>
                    <a:pt x="131" y="11"/>
                  </a:lnTo>
                  <a:lnTo>
                    <a:pt x="131" y="11"/>
                  </a:lnTo>
                  <a:lnTo>
                    <a:pt x="131" y="0"/>
                  </a:lnTo>
                  <a:lnTo>
                    <a:pt x="131" y="0"/>
                  </a:lnTo>
                  <a:lnTo>
                    <a:pt x="131" y="0"/>
                  </a:lnTo>
                  <a:lnTo>
                    <a:pt x="120" y="0"/>
                  </a:lnTo>
                  <a:lnTo>
                    <a:pt x="120" y="0"/>
                  </a:lnTo>
                  <a:lnTo>
                    <a:pt x="109" y="11"/>
                  </a:lnTo>
                  <a:lnTo>
                    <a:pt x="109" y="11"/>
                  </a:lnTo>
                  <a:lnTo>
                    <a:pt x="109" y="22"/>
                  </a:lnTo>
                  <a:lnTo>
                    <a:pt x="98" y="22"/>
                  </a:lnTo>
                  <a:lnTo>
                    <a:pt x="98" y="33"/>
                  </a:lnTo>
                  <a:lnTo>
                    <a:pt x="87" y="33"/>
                  </a:lnTo>
                  <a:lnTo>
                    <a:pt x="87" y="44"/>
                  </a:lnTo>
                  <a:lnTo>
                    <a:pt x="76" y="44"/>
                  </a:lnTo>
                  <a:lnTo>
                    <a:pt x="76" y="44"/>
                  </a:lnTo>
                  <a:lnTo>
                    <a:pt x="76" y="33"/>
                  </a:lnTo>
                  <a:lnTo>
                    <a:pt x="76" y="33"/>
                  </a:lnTo>
                  <a:lnTo>
                    <a:pt x="55" y="33"/>
                  </a:lnTo>
                  <a:lnTo>
                    <a:pt x="55" y="33"/>
                  </a:lnTo>
                  <a:lnTo>
                    <a:pt x="55" y="33"/>
                  </a:lnTo>
                  <a:lnTo>
                    <a:pt x="44" y="44"/>
                  </a:lnTo>
                  <a:lnTo>
                    <a:pt x="44" y="44"/>
                  </a:lnTo>
                  <a:lnTo>
                    <a:pt x="33" y="44"/>
                  </a:lnTo>
                  <a:lnTo>
                    <a:pt x="33" y="55"/>
                  </a:lnTo>
                  <a:lnTo>
                    <a:pt x="22" y="65"/>
                  </a:lnTo>
                  <a:lnTo>
                    <a:pt x="22" y="76"/>
                  </a:lnTo>
                  <a:lnTo>
                    <a:pt x="22" y="76"/>
                  </a:lnTo>
                  <a:lnTo>
                    <a:pt x="22" y="87"/>
                  </a:lnTo>
                  <a:lnTo>
                    <a:pt x="22" y="98"/>
                  </a:lnTo>
                  <a:lnTo>
                    <a:pt x="22" y="109"/>
                  </a:lnTo>
                  <a:lnTo>
                    <a:pt x="11" y="109"/>
                  </a:lnTo>
                  <a:lnTo>
                    <a:pt x="11" y="120"/>
                  </a:lnTo>
                  <a:lnTo>
                    <a:pt x="0" y="120"/>
                  </a:lnTo>
                  <a:lnTo>
                    <a:pt x="0" y="120"/>
                  </a:lnTo>
                  <a:lnTo>
                    <a:pt x="0" y="131"/>
                  </a:lnTo>
                  <a:lnTo>
                    <a:pt x="0" y="142"/>
                  </a:lnTo>
                  <a:lnTo>
                    <a:pt x="0" y="142"/>
                  </a:lnTo>
                  <a:lnTo>
                    <a:pt x="0" y="152"/>
                  </a:lnTo>
                  <a:lnTo>
                    <a:pt x="11" y="152"/>
                  </a:lnTo>
                  <a:lnTo>
                    <a:pt x="11" y="152"/>
                  </a:lnTo>
                  <a:lnTo>
                    <a:pt x="11" y="142"/>
                  </a:lnTo>
                  <a:lnTo>
                    <a:pt x="11" y="142"/>
                  </a:lnTo>
                  <a:lnTo>
                    <a:pt x="22" y="142"/>
                  </a:lnTo>
                  <a:lnTo>
                    <a:pt x="33" y="152"/>
                  </a:lnTo>
                  <a:lnTo>
                    <a:pt x="33" y="163"/>
                  </a:lnTo>
                  <a:lnTo>
                    <a:pt x="44" y="163"/>
                  </a:lnTo>
                  <a:lnTo>
                    <a:pt x="44" y="163"/>
                  </a:lnTo>
                  <a:lnTo>
                    <a:pt x="55" y="163"/>
                  </a:lnTo>
                  <a:lnTo>
                    <a:pt x="65" y="163"/>
                  </a:lnTo>
                  <a:lnTo>
                    <a:pt x="65" y="163"/>
                  </a:lnTo>
                  <a:lnTo>
                    <a:pt x="76" y="152"/>
                  </a:lnTo>
                  <a:lnTo>
                    <a:pt x="76" y="152"/>
                  </a:lnTo>
                  <a:lnTo>
                    <a:pt x="76" y="142"/>
                  </a:lnTo>
                  <a:lnTo>
                    <a:pt x="87" y="120"/>
                  </a:lnTo>
                  <a:lnTo>
                    <a:pt x="87" y="120"/>
                  </a:lnTo>
                  <a:lnTo>
                    <a:pt x="98" y="131"/>
                  </a:lnTo>
                  <a:lnTo>
                    <a:pt x="98" y="131"/>
                  </a:lnTo>
                  <a:lnTo>
                    <a:pt x="98" y="131"/>
                  </a:lnTo>
                  <a:lnTo>
                    <a:pt x="98" y="120"/>
                  </a:lnTo>
                  <a:lnTo>
                    <a:pt x="109" y="120"/>
                  </a:lnTo>
                  <a:lnTo>
                    <a:pt x="109" y="120"/>
                  </a:lnTo>
                  <a:lnTo>
                    <a:pt x="120" y="120"/>
                  </a:lnTo>
                  <a:lnTo>
                    <a:pt x="131" y="120"/>
                  </a:lnTo>
                  <a:lnTo>
                    <a:pt x="131" y="120"/>
                  </a:lnTo>
                  <a:lnTo>
                    <a:pt x="131" y="120"/>
                  </a:lnTo>
                  <a:lnTo>
                    <a:pt x="131" y="120"/>
                  </a:lnTo>
                  <a:lnTo>
                    <a:pt x="142" y="120"/>
                  </a:lnTo>
                  <a:lnTo>
                    <a:pt x="142" y="120"/>
                  </a:lnTo>
                  <a:lnTo>
                    <a:pt x="152" y="120"/>
                  </a:lnTo>
                  <a:lnTo>
                    <a:pt x="152" y="120"/>
                  </a:lnTo>
                  <a:lnTo>
                    <a:pt x="152" y="120"/>
                  </a:lnTo>
                  <a:lnTo>
                    <a:pt x="152" y="109"/>
                  </a:lnTo>
                  <a:lnTo>
                    <a:pt x="163" y="98"/>
                  </a:lnTo>
                  <a:lnTo>
                    <a:pt x="152" y="87"/>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3" name="Freeform 85">
              <a:extLst>
                <a:ext uri="{FF2B5EF4-FFF2-40B4-BE49-F238E27FC236}">
                  <a16:creationId xmlns:a16="http://schemas.microsoft.com/office/drawing/2014/main" id="{FB9FFA1B-7DD0-6F48-350C-9BA3BE804FC6}"/>
                </a:ext>
              </a:extLst>
            </p:cNvPr>
            <p:cNvSpPr>
              <a:spLocks noChangeArrowheads="1"/>
            </p:cNvSpPr>
            <p:nvPr/>
          </p:nvSpPr>
          <p:spPr bwMode="auto">
            <a:xfrm>
              <a:off x="7718492" y="3065025"/>
              <a:ext cx="671916" cy="619276"/>
            </a:xfrm>
            <a:custGeom>
              <a:avLst/>
              <a:gdLst>
                <a:gd name="T0" fmla="*/ 369 w 958"/>
                <a:gd name="T1" fmla="*/ 858 h 881"/>
                <a:gd name="T2" fmla="*/ 946 w 958"/>
                <a:gd name="T3" fmla="*/ 142 h 881"/>
                <a:gd name="T4" fmla="*/ 924 w 958"/>
                <a:gd name="T5" fmla="*/ 120 h 881"/>
                <a:gd name="T6" fmla="*/ 859 w 958"/>
                <a:gd name="T7" fmla="*/ 22 h 881"/>
                <a:gd name="T8" fmla="*/ 793 w 958"/>
                <a:gd name="T9" fmla="*/ 65 h 881"/>
                <a:gd name="T10" fmla="*/ 706 w 958"/>
                <a:gd name="T11" fmla="*/ 55 h 881"/>
                <a:gd name="T12" fmla="*/ 598 w 958"/>
                <a:gd name="T13" fmla="*/ 65 h 881"/>
                <a:gd name="T14" fmla="*/ 467 w 958"/>
                <a:gd name="T15" fmla="*/ 76 h 881"/>
                <a:gd name="T16" fmla="*/ 369 w 958"/>
                <a:gd name="T17" fmla="*/ 76 h 881"/>
                <a:gd name="T18" fmla="*/ 337 w 958"/>
                <a:gd name="T19" fmla="*/ 76 h 881"/>
                <a:gd name="T20" fmla="*/ 293 w 958"/>
                <a:gd name="T21" fmla="*/ 22 h 881"/>
                <a:gd name="T22" fmla="*/ 217 w 958"/>
                <a:gd name="T23" fmla="*/ 11 h 881"/>
                <a:gd name="T24" fmla="*/ 152 w 958"/>
                <a:gd name="T25" fmla="*/ 22 h 881"/>
                <a:gd name="T26" fmla="*/ 119 w 958"/>
                <a:gd name="T27" fmla="*/ 87 h 881"/>
                <a:gd name="T28" fmla="*/ 87 w 958"/>
                <a:gd name="T29" fmla="*/ 163 h 881"/>
                <a:gd name="T30" fmla="*/ 87 w 958"/>
                <a:gd name="T31" fmla="*/ 196 h 881"/>
                <a:gd name="T32" fmla="*/ 87 w 958"/>
                <a:gd name="T33" fmla="*/ 249 h 881"/>
                <a:gd name="T34" fmla="*/ 87 w 958"/>
                <a:gd name="T35" fmla="*/ 282 h 881"/>
                <a:gd name="T36" fmla="*/ 87 w 958"/>
                <a:gd name="T37" fmla="*/ 315 h 881"/>
                <a:gd name="T38" fmla="*/ 76 w 958"/>
                <a:gd name="T39" fmla="*/ 358 h 881"/>
                <a:gd name="T40" fmla="*/ 54 w 958"/>
                <a:gd name="T41" fmla="*/ 380 h 881"/>
                <a:gd name="T42" fmla="*/ 32 w 958"/>
                <a:gd name="T43" fmla="*/ 434 h 881"/>
                <a:gd name="T44" fmla="*/ 0 w 958"/>
                <a:gd name="T45" fmla="*/ 499 h 881"/>
                <a:gd name="T46" fmla="*/ 11 w 958"/>
                <a:gd name="T47" fmla="*/ 575 h 881"/>
                <a:gd name="T48" fmla="*/ 11 w 958"/>
                <a:gd name="T49" fmla="*/ 619 h 881"/>
                <a:gd name="T50" fmla="*/ 11 w 958"/>
                <a:gd name="T51" fmla="*/ 651 h 881"/>
                <a:gd name="T52" fmla="*/ 54 w 958"/>
                <a:gd name="T53" fmla="*/ 684 h 881"/>
                <a:gd name="T54" fmla="*/ 65 w 958"/>
                <a:gd name="T55" fmla="*/ 673 h 881"/>
                <a:gd name="T56" fmla="*/ 174 w 958"/>
                <a:gd name="T57" fmla="*/ 717 h 881"/>
                <a:gd name="T58" fmla="*/ 206 w 958"/>
                <a:gd name="T59" fmla="*/ 749 h 881"/>
                <a:gd name="T60" fmla="*/ 228 w 958"/>
                <a:gd name="T61" fmla="*/ 749 h 881"/>
                <a:gd name="T62" fmla="*/ 217 w 958"/>
                <a:gd name="T63" fmla="*/ 771 h 881"/>
                <a:gd name="T64" fmla="*/ 217 w 958"/>
                <a:gd name="T65" fmla="*/ 782 h 881"/>
                <a:gd name="T66" fmla="*/ 217 w 958"/>
                <a:gd name="T67" fmla="*/ 793 h 881"/>
                <a:gd name="T68" fmla="*/ 261 w 958"/>
                <a:gd name="T69" fmla="*/ 869 h 881"/>
                <a:gd name="T70" fmla="*/ 293 w 958"/>
                <a:gd name="T71" fmla="*/ 858 h 881"/>
                <a:gd name="T72" fmla="*/ 304 w 958"/>
                <a:gd name="T73" fmla="*/ 869 h 881"/>
                <a:gd name="T74" fmla="*/ 326 w 958"/>
                <a:gd name="T75" fmla="*/ 869 h 881"/>
                <a:gd name="T76" fmla="*/ 326 w 958"/>
                <a:gd name="T77" fmla="*/ 836 h 881"/>
                <a:gd name="T78" fmla="*/ 348 w 958"/>
                <a:gd name="T79" fmla="*/ 869 h 881"/>
                <a:gd name="T80" fmla="*/ 369 w 958"/>
                <a:gd name="T81" fmla="*/ 847 h 881"/>
                <a:gd name="T82" fmla="*/ 391 w 958"/>
                <a:gd name="T83" fmla="*/ 847 h 881"/>
                <a:gd name="T84" fmla="*/ 445 w 958"/>
                <a:gd name="T85" fmla="*/ 815 h 881"/>
                <a:gd name="T86" fmla="*/ 467 w 958"/>
                <a:gd name="T87" fmla="*/ 836 h 881"/>
                <a:gd name="T88" fmla="*/ 500 w 958"/>
                <a:gd name="T89" fmla="*/ 771 h 881"/>
                <a:gd name="T90" fmla="*/ 543 w 958"/>
                <a:gd name="T91" fmla="*/ 684 h 881"/>
                <a:gd name="T92" fmla="*/ 576 w 958"/>
                <a:gd name="T93" fmla="*/ 651 h 881"/>
                <a:gd name="T94" fmla="*/ 609 w 958"/>
                <a:gd name="T95" fmla="*/ 641 h 881"/>
                <a:gd name="T96" fmla="*/ 630 w 958"/>
                <a:gd name="T97" fmla="*/ 619 h 881"/>
                <a:gd name="T98" fmla="*/ 674 w 958"/>
                <a:gd name="T99" fmla="*/ 651 h 881"/>
                <a:gd name="T100" fmla="*/ 696 w 958"/>
                <a:gd name="T101" fmla="*/ 673 h 881"/>
                <a:gd name="T102" fmla="*/ 717 w 958"/>
                <a:gd name="T103" fmla="*/ 641 h 881"/>
                <a:gd name="T104" fmla="*/ 728 w 958"/>
                <a:gd name="T105" fmla="*/ 608 h 881"/>
                <a:gd name="T106" fmla="*/ 761 w 958"/>
                <a:gd name="T107" fmla="*/ 543 h 881"/>
                <a:gd name="T108" fmla="*/ 804 w 958"/>
                <a:gd name="T109" fmla="*/ 477 h 881"/>
                <a:gd name="T110" fmla="*/ 815 w 958"/>
                <a:gd name="T111" fmla="*/ 423 h 881"/>
                <a:gd name="T112" fmla="*/ 848 w 958"/>
                <a:gd name="T113" fmla="*/ 369 h 881"/>
                <a:gd name="T114" fmla="*/ 870 w 958"/>
                <a:gd name="T115" fmla="*/ 303 h 881"/>
                <a:gd name="T116" fmla="*/ 924 w 958"/>
                <a:gd name="T117" fmla="*/ 239 h 881"/>
                <a:gd name="T118" fmla="*/ 957 w 958"/>
                <a:gd name="T119" fmla="*/ 19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8" h="881">
                  <a:moveTo>
                    <a:pt x="369" y="847"/>
                  </a:moveTo>
                  <a:lnTo>
                    <a:pt x="359" y="869"/>
                  </a:lnTo>
                  <a:lnTo>
                    <a:pt x="369" y="869"/>
                  </a:lnTo>
                  <a:lnTo>
                    <a:pt x="369" y="858"/>
                  </a:lnTo>
                  <a:lnTo>
                    <a:pt x="380" y="858"/>
                  </a:lnTo>
                  <a:lnTo>
                    <a:pt x="369" y="858"/>
                  </a:lnTo>
                  <a:lnTo>
                    <a:pt x="369" y="847"/>
                  </a:lnTo>
                  <a:close/>
                  <a:moveTo>
                    <a:pt x="957" y="163"/>
                  </a:moveTo>
                  <a:lnTo>
                    <a:pt x="957" y="152"/>
                  </a:lnTo>
                  <a:lnTo>
                    <a:pt x="957" y="152"/>
                  </a:lnTo>
                  <a:lnTo>
                    <a:pt x="946" y="142"/>
                  </a:lnTo>
                  <a:lnTo>
                    <a:pt x="946" y="142"/>
                  </a:lnTo>
                  <a:lnTo>
                    <a:pt x="935" y="142"/>
                  </a:lnTo>
                  <a:lnTo>
                    <a:pt x="924" y="142"/>
                  </a:lnTo>
                  <a:lnTo>
                    <a:pt x="924" y="130"/>
                  </a:lnTo>
                  <a:lnTo>
                    <a:pt x="924" y="130"/>
                  </a:lnTo>
                  <a:lnTo>
                    <a:pt x="924" y="130"/>
                  </a:lnTo>
                  <a:lnTo>
                    <a:pt x="924" y="120"/>
                  </a:lnTo>
                  <a:lnTo>
                    <a:pt x="913" y="76"/>
                  </a:lnTo>
                  <a:lnTo>
                    <a:pt x="902" y="55"/>
                  </a:lnTo>
                  <a:lnTo>
                    <a:pt x="891" y="33"/>
                  </a:lnTo>
                  <a:lnTo>
                    <a:pt x="880" y="22"/>
                  </a:lnTo>
                  <a:lnTo>
                    <a:pt x="859" y="22"/>
                  </a:lnTo>
                  <a:lnTo>
                    <a:pt x="859" y="22"/>
                  </a:lnTo>
                  <a:lnTo>
                    <a:pt x="848" y="33"/>
                  </a:lnTo>
                  <a:lnTo>
                    <a:pt x="837" y="33"/>
                  </a:lnTo>
                  <a:lnTo>
                    <a:pt x="815" y="43"/>
                  </a:lnTo>
                  <a:lnTo>
                    <a:pt x="815" y="43"/>
                  </a:lnTo>
                  <a:lnTo>
                    <a:pt x="804" y="55"/>
                  </a:lnTo>
                  <a:lnTo>
                    <a:pt x="793" y="65"/>
                  </a:lnTo>
                  <a:lnTo>
                    <a:pt x="783" y="76"/>
                  </a:lnTo>
                  <a:lnTo>
                    <a:pt x="772" y="76"/>
                  </a:lnTo>
                  <a:lnTo>
                    <a:pt x="761" y="76"/>
                  </a:lnTo>
                  <a:lnTo>
                    <a:pt x="750" y="65"/>
                  </a:lnTo>
                  <a:lnTo>
                    <a:pt x="728" y="55"/>
                  </a:lnTo>
                  <a:lnTo>
                    <a:pt x="706" y="55"/>
                  </a:lnTo>
                  <a:lnTo>
                    <a:pt x="706" y="55"/>
                  </a:lnTo>
                  <a:lnTo>
                    <a:pt x="663" y="43"/>
                  </a:lnTo>
                  <a:lnTo>
                    <a:pt x="630" y="55"/>
                  </a:lnTo>
                  <a:lnTo>
                    <a:pt x="609" y="55"/>
                  </a:lnTo>
                  <a:lnTo>
                    <a:pt x="609" y="55"/>
                  </a:lnTo>
                  <a:lnTo>
                    <a:pt x="598" y="65"/>
                  </a:lnTo>
                  <a:lnTo>
                    <a:pt x="587" y="65"/>
                  </a:lnTo>
                  <a:lnTo>
                    <a:pt x="554" y="98"/>
                  </a:lnTo>
                  <a:lnTo>
                    <a:pt x="522" y="98"/>
                  </a:lnTo>
                  <a:lnTo>
                    <a:pt x="511" y="98"/>
                  </a:lnTo>
                  <a:lnTo>
                    <a:pt x="489" y="87"/>
                  </a:lnTo>
                  <a:lnTo>
                    <a:pt x="467" y="76"/>
                  </a:lnTo>
                  <a:lnTo>
                    <a:pt x="435" y="55"/>
                  </a:lnTo>
                  <a:lnTo>
                    <a:pt x="424" y="55"/>
                  </a:lnTo>
                  <a:lnTo>
                    <a:pt x="413" y="55"/>
                  </a:lnTo>
                  <a:lnTo>
                    <a:pt x="413" y="55"/>
                  </a:lnTo>
                  <a:lnTo>
                    <a:pt x="380" y="76"/>
                  </a:lnTo>
                  <a:lnTo>
                    <a:pt x="369" y="76"/>
                  </a:lnTo>
                  <a:lnTo>
                    <a:pt x="369" y="76"/>
                  </a:lnTo>
                  <a:lnTo>
                    <a:pt x="359" y="76"/>
                  </a:lnTo>
                  <a:lnTo>
                    <a:pt x="359" y="87"/>
                  </a:lnTo>
                  <a:lnTo>
                    <a:pt x="348" y="87"/>
                  </a:lnTo>
                  <a:lnTo>
                    <a:pt x="348" y="87"/>
                  </a:lnTo>
                  <a:lnTo>
                    <a:pt x="337" y="76"/>
                  </a:lnTo>
                  <a:lnTo>
                    <a:pt x="337" y="76"/>
                  </a:lnTo>
                  <a:lnTo>
                    <a:pt x="326" y="55"/>
                  </a:lnTo>
                  <a:lnTo>
                    <a:pt x="315" y="43"/>
                  </a:lnTo>
                  <a:lnTo>
                    <a:pt x="315" y="43"/>
                  </a:lnTo>
                  <a:lnTo>
                    <a:pt x="304" y="33"/>
                  </a:lnTo>
                  <a:lnTo>
                    <a:pt x="293" y="22"/>
                  </a:lnTo>
                  <a:lnTo>
                    <a:pt x="293" y="22"/>
                  </a:lnTo>
                  <a:lnTo>
                    <a:pt x="282" y="22"/>
                  </a:lnTo>
                  <a:lnTo>
                    <a:pt x="261" y="11"/>
                  </a:lnTo>
                  <a:lnTo>
                    <a:pt x="228" y="0"/>
                  </a:lnTo>
                  <a:lnTo>
                    <a:pt x="228" y="0"/>
                  </a:lnTo>
                  <a:lnTo>
                    <a:pt x="217" y="11"/>
                  </a:lnTo>
                  <a:lnTo>
                    <a:pt x="206" y="11"/>
                  </a:lnTo>
                  <a:lnTo>
                    <a:pt x="195" y="11"/>
                  </a:lnTo>
                  <a:lnTo>
                    <a:pt x="185" y="11"/>
                  </a:lnTo>
                  <a:lnTo>
                    <a:pt x="174" y="11"/>
                  </a:lnTo>
                  <a:lnTo>
                    <a:pt x="163" y="11"/>
                  </a:lnTo>
                  <a:lnTo>
                    <a:pt x="152" y="22"/>
                  </a:lnTo>
                  <a:lnTo>
                    <a:pt x="141" y="22"/>
                  </a:lnTo>
                  <a:lnTo>
                    <a:pt x="130" y="33"/>
                  </a:lnTo>
                  <a:lnTo>
                    <a:pt x="130" y="43"/>
                  </a:lnTo>
                  <a:lnTo>
                    <a:pt x="119" y="43"/>
                  </a:lnTo>
                  <a:lnTo>
                    <a:pt x="119" y="76"/>
                  </a:lnTo>
                  <a:lnTo>
                    <a:pt x="119" y="87"/>
                  </a:lnTo>
                  <a:lnTo>
                    <a:pt x="108" y="98"/>
                  </a:lnTo>
                  <a:lnTo>
                    <a:pt x="98" y="120"/>
                  </a:lnTo>
                  <a:lnTo>
                    <a:pt x="87" y="130"/>
                  </a:lnTo>
                  <a:lnTo>
                    <a:pt x="87" y="142"/>
                  </a:lnTo>
                  <a:lnTo>
                    <a:pt x="87" y="152"/>
                  </a:lnTo>
                  <a:lnTo>
                    <a:pt x="87" y="163"/>
                  </a:lnTo>
                  <a:lnTo>
                    <a:pt x="87" y="174"/>
                  </a:lnTo>
                  <a:lnTo>
                    <a:pt x="76" y="185"/>
                  </a:lnTo>
                  <a:lnTo>
                    <a:pt x="76" y="185"/>
                  </a:lnTo>
                  <a:lnTo>
                    <a:pt x="76" y="185"/>
                  </a:lnTo>
                  <a:lnTo>
                    <a:pt x="87" y="196"/>
                  </a:lnTo>
                  <a:lnTo>
                    <a:pt x="87" y="196"/>
                  </a:lnTo>
                  <a:lnTo>
                    <a:pt x="87" y="196"/>
                  </a:lnTo>
                  <a:lnTo>
                    <a:pt x="76" y="196"/>
                  </a:lnTo>
                  <a:lnTo>
                    <a:pt x="76" y="207"/>
                  </a:lnTo>
                  <a:lnTo>
                    <a:pt x="65" y="217"/>
                  </a:lnTo>
                  <a:lnTo>
                    <a:pt x="65" y="228"/>
                  </a:lnTo>
                  <a:lnTo>
                    <a:pt x="87" y="249"/>
                  </a:lnTo>
                  <a:lnTo>
                    <a:pt x="87" y="249"/>
                  </a:lnTo>
                  <a:lnTo>
                    <a:pt x="87" y="249"/>
                  </a:lnTo>
                  <a:lnTo>
                    <a:pt x="87" y="260"/>
                  </a:lnTo>
                  <a:lnTo>
                    <a:pt x="87" y="271"/>
                  </a:lnTo>
                  <a:lnTo>
                    <a:pt x="87" y="282"/>
                  </a:lnTo>
                  <a:lnTo>
                    <a:pt x="87" y="282"/>
                  </a:lnTo>
                  <a:lnTo>
                    <a:pt x="98" y="293"/>
                  </a:lnTo>
                  <a:lnTo>
                    <a:pt x="98" y="303"/>
                  </a:lnTo>
                  <a:lnTo>
                    <a:pt x="98" y="315"/>
                  </a:lnTo>
                  <a:lnTo>
                    <a:pt x="87" y="315"/>
                  </a:lnTo>
                  <a:lnTo>
                    <a:pt x="87" y="315"/>
                  </a:lnTo>
                  <a:lnTo>
                    <a:pt x="87" y="315"/>
                  </a:lnTo>
                  <a:lnTo>
                    <a:pt x="87" y="315"/>
                  </a:lnTo>
                  <a:lnTo>
                    <a:pt x="76" y="325"/>
                  </a:lnTo>
                  <a:lnTo>
                    <a:pt x="76" y="325"/>
                  </a:lnTo>
                  <a:lnTo>
                    <a:pt x="76" y="325"/>
                  </a:lnTo>
                  <a:lnTo>
                    <a:pt x="87" y="336"/>
                  </a:lnTo>
                  <a:lnTo>
                    <a:pt x="76" y="358"/>
                  </a:lnTo>
                  <a:lnTo>
                    <a:pt x="76" y="358"/>
                  </a:lnTo>
                  <a:lnTo>
                    <a:pt x="65" y="369"/>
                  </a:lnTo>
                  <a:lnTo>
                    <a:pt x="65" y="369"/>
                  </a:lnTo>
                  <a:lnTo>
                    <a:pt x="54" y="369"/>
                  </a:lnTo>
                  <a:lnTo>
                    <a:pt x="54" y="380"/>
                  </a:lnTo>
                  <a:lnTo>
                    <a:pt x="54" y="380"/>
                  </a:lnTo>
                  <a:lnTo>
                    <a:pt x="43" y="390"/>
                  </a:lnTo>
                  <a:lnTo>
                    <a:pt x="43" y="402"/>
                  </a:lnTo>
                  <a:lnTo>
                    <a:pt x="43" y="402"/>
                  </a:lnTo>
                  <a:lnTo>
                    <a:pt x="43" y="412"/>
                  </a:lnTo>
                  <a:lnTo>
                    <a:pt x="43" y="423"/>
                  </a:lnTo>
                  <a:lnTo>
                    <a:pt x="32" y="434"/>
                  </a:lnTo>
                  <a:lnTo>
                    <a:pt x="21" y="445"/>
                  </a:lnTo>
                  <a:lnTo>
                    <a:pt x="11" y="445"/>
                  </a:lnTo>
                  <a:lnTo>
                    <a:pt x="11" y="467"/>
                  </a:lnTo>
                  <a:lnTo>
                    <a:pt x="11" y="477"/>
                  </a:lnTo>
                  <a:lnTo>
                    <a:pt x="11" y="499"/>
                  </a:lnTo>
                  <a:lnTo>
                    <a:pt x="0" y="499"/>
                  </a:lnTo>
                  <a:lnTo>
                    <a:pt x="11" y="510"/>
                  </a:lnTo>
                  <a:lnTo>
                    <a:pt x="0" y="532"/>
                  </a:lnTo>
                  <a:lnTo>
                    <a:pt x="0" y="543"/>
                  </a:lnTo>
                  <a:lnTo>
                    <a:pt x="11" y="554"/>
                  </a:lnTo>
                  <a:lnTo>
                    <a:pt x="11" y="564"/>
                  </a:lnTo>
                  <a:lnTo>
                    <a:pt x="11" y="575"/>
                  </a:lnTo>
                  <a:lnTo>
                    <a:pt x="11" y="575"/>
                  </a:lnTo>
                  <a:lnTo>
                    <a:pt x="11" y="586"/>
                  </a:lnTo>
                  <a:lnTo>
                    <a:pt x="11" y="586"/>
                  </a:lnTo>
                  <a:lnTo>
                    <a:pt x="11" y="586"/>
                  </a:lnTo>
                  <a:lnTo>
                    <a:pt x="11" y="586"/>
                  </a:lnTo>
                  <a:lnTo>
                    <a:pt x="11" y="619"/>
                  </a:lnTo>
                  <a:lnTo>
                    <a:pt x="11" y="619"/>
                  </a:lnTo>
                  <a:lnTo>
                    <a:pt x="11" y="630"/>
                  </a:lnTo>
                  <a:lnTo>
                    <a:pt x="11" y="630"/>
                  </a:lnTo>
                  <a:lnTo>
                    <a:pt x="11" y="641"/>
                  </a:lnTo>
                  <a:lnTo>
                    <a:pt x="11" y="651"/>
                  </a:lnTo>
                  <a:lnTo>
                    <a:pt x="11" y="651"/>
                  </a:lnTo>
                  <a:lnTo>
                    <a:pt x="11" y="662"/>
                  </a:lnTo>
                  <a:lnTo>
                    <a:pt x="11" y="662"/>
                  </a:lnTo>
                  <a:lnTo>
                    <a:pt x="0" y="684"/>
                  </a:lnTo>
                  <a:lnTo>
                    <a:pt x="0" y="684"/>
                  </a:lnTo>
                  <a:lnTo>
                    <a:pt x="11" y="684"/>
                  </a:lnTo>
                  <a:lnTo>
                    <a:pt x="54" y="684"/>
                  </a:lnTo>
                  <a:lnTo>
                    <a:pt x="65" y="673"/>
                  </a:lnTo>
                  <a:lnTo>
                    <a:pt x="65" y="673"/>
                  </a:lnTo>
                  <a:lnTo>
                    <a:pt x="87" y="662"/>
                  </a:lnTo>
                  <a:lnTo>
                    <a:pt x="87" y="662"/>
                  </a:lnTo>
                  <a:lnTo>
                    <a:pt x="76" y="673"/>
                  </a:lnTo>
                  <a:lnTo>
                    <a:pt x="65" y="673"/>
                  </a:lnTo>
                  <a:lnTo>
                    <a:pt x="65" y="684"/>
                  </a:lnTo>
                  <a:lnTo>
                    <a:pt x="65" y="684"/>
                  </a:lnTo>
                  <a:lnTo>
                    <a:pt x="119" y="684"/>
                  </a:lnTo>
                  <a:lnTo>
                    <a:pt x="141" y="684"/>
                  </a:lnTo>
                  <a:lnTo>
                    <a:pt x="163" y="695"/>
                  </a:lnTo>
                  <a:lnTo>
                    <a:pt x="174" y="717"/>
                  </a:lnTo>
                  <a:lnTo>
                    <a:pt x="195" y="738"/>
                  </a:lnTo>
                  <a:lnTo>
                    <a:pt x="195" y="738"/>
                  </a:lnTo>
                  <a:lnTo>
                    <a:pt x="195" y="738"/>
                  </a:lnTo>
                  <a:lnTo>
                    <a:pt x="195" y="749"/>
                  </a:lnTo>
                  <a:lnTo>
                    <a:pt x="206" y="749"/>
                  </a:lnTo>
                  <a:lnTo>
                    <a:pt x="206" y="749"/>
                  </a:lnTo>
                  <a:lnTo>
                    <a:pt x="217" y="749"/>
                  </a:lnTo>
                  <a:lnTo>
                    <a:pt x="217" y="749"/>
                  </a:lnTo>
                  <a:lnTo>
                    <a:pt x="217" y="749"/>
                  </a:lnTo>
                  <a:lnTo>
                    <a:pt x="217" y="749"/>
                  </a:lnTo>
                  <a:lnTo>
                    <a:pt x="217" y="749"/>
                  </a:lnTo>
                  <a:lnTo>
                    <a:pt x="228" y="749"/>
                  </a:lnTo>
                  <a:lnTo>
                    <a:pt x="217" y="760"/>
                  </a:lnTo>
                  <a:lnTo>
                    <a:pt x="206" y="760"/>
                  </a:lnTo>
                  <a:lnTo>
                    <a:pt x="206" y="760"/>
                  </a:lnTo>
                  <a:lnTo>
                    <a:pt x="206" y="760"/>
                  </a:lnTo>
                  <a:lnTo>
                    <a:pt x="206" y="760"/>
                  </a:lnTo>
                  <a:lnTo>
                    <a:pt x="217" y="771"/>
                  </a:lnTo>
                  <a:lnTo>
                    <a:pt x="228" y="771"/>
                  </a:lnTo>
                  <a:lnTo>
                    <a:pt x="228" y="771"/>
                  </a:lnTo>
                  <a:lnTo>
                    <a:pt x="228" y="771"/>
                  </a:lnTo>
                  <a:lnTo>
                    <a:pt x="228" y="771"/>
                  </a:lnTo>
                  <a:lnTo>
                    <a:pt x="217" y="782"/>
                  </a:lnTo>
                  <a:lnTo>
                    <a:pt x="217" y="782"/>
                  </a:lnTo>
                  <a:lnTo>
                    <a:pt x="217" y="793"/>
                  </a:lnTo>
                  <a:lnTo>
                    <a:pt x="217" y="793"/>
                  </a:lnTo>
                  <a:lnTo>
                    <a:pt x="228" y="793"/>
                  </a:lnTo>
                  <a:lnTo>
                    <a:pt x="228" y="793"/>
                  </a:lnTo>
                  <a:lnTo>
                    <a:pt x="217" y="793"/>
                  </a:lnTo>
                  <a:lnTo>
                    <a:pt x="217" y="793"/>
                  </a:lnTo>
                  <a:lnTo>
                    <a:pt x="228" y="815"/>
                  </a:lnTo>
                  <a:lnTo>
                    <a:pt x="228" y="825"/>
                  </a:lnTo>
                  <a:lnTo>
                    <a:pt x="228" y="836"/>
                  </a:lnTo>
                  <a:lnTo>
                    <a:pt x="239" y="836"/>
                  </a:lnTo>
                  <a:lnTo>
                    <a:pt x="250" y="858"/>
                  </a:lnTo>
                  <a:lnTo>
                    <a:pt x="261" y="869"/>
                  </a:lnTo>
                  <a:lnTo>
                    <a:pt x="261" y="869"/>
                  </a:lnTo>
                  <a:lnTo>
                    <a:pt x="272" y="869"/>
                  </a:lnTo>
                  <a:lnTo>
                    <a:pt x="282" y="880"/>
                  </a:lnTo>
                  <a:lnTo>
                    <a:pt x="282" y="869"/>
                  </a:lnTo>
                  <a:lnTo>
                    <a:pt x="282" y="869"/>
                  </a:lnTo>
                  <a:lnTo>
                    <a:pt x="293" y="858"/>
                  </a:lnTo>
                  <a:lnTo>
                    <a:pt x="293" y="869"/>
                  </a:lnTo>
                  <a:lnTo>
                    <a:pt x="293" y="869"/>
                  </a:lnTo>
                  <a:lnTo>
                    <a:pt x="293" y="869"/>
                  </a:lnTo>
                  <a:lnTo>
                    <a:pt x="293" y="869"/>
                  </a:lnTo>
                  <a:lnTo>
                    <a:pt x="304" y="869"/>
                  </a:lnTo>
                  <a:lnTo>
                    <a:pt x="304" y="869"/>
                  </a:lnTo>
                  <a:lnTo>
                    <a:pt x="315" y="869"/>
                  </a:lnTo>
                  <a:lnTo>
                    <a:pt x="315" y="858"/>
                  </a:lnTo>
                  <a:lnTo>
                    <a:pt x="315" y="858"/>
                  </a:lnTo>
                  <a:lnTo>
                    <a:pt x="315" y="869"/>
                  </a:lnTo>
                  <a:lnTo>
                    <a:pt x="315" y="869"/>
                  </a:lnTo>
                  <a:lnTo>
                    <a:pt x="326" y="869"/>
                  </a:lnTo>
                  <a:lnTo>
                    <a:pt x="326" y="869"/>
                  </a:lnTo>
                  <a:lnTo>
                    <a:pt x="337" y="869"/>
                  </a:lnTo>
                  <a:lnTo>
                    <a:pt x="337" y="858"/>
                  </a:lnTo>
                  <a:lnTo>
                    <a:pt x="337" y="847"/>
                  </a:lnTo>
                  <a:lnTo>
                    <a:pt x="337" y="836"/>
                  </a:lnTo>
                  <a:lnTo>
                    <a:pt x="326" y="836"/>
                  </a:lnTo>
                  <a:lnTo>
                    <a:pt x="337" y="836"/>
                  </a:lnTo>
                  <a:lnTo>
                    <a:pt x="337" y="836"/>
                  </a:lnTo>
                  <a:lnTo>
                    <a:pt x="337" y="858"/>
                  </a:lnTo>
                  <a:lnTo>
                    <a:pt x="337" y="858"/>
                  </a:lnTo>
                  <a:lnTo>
                    <a:pt x="348" y="869"/>
                  </a:lnTo>
                  <a:lnTo>
                    <a:pt x="348" y="869"/>
                  </a:lnTo>
                  <a:lnTo>
                    <a:pt x="359" y="858"/>
                  </a:lnTo>
                  <a:lnTo>
                    <a:pt x="359" y="847"/>
                  </a:lnTo>
                  <a:lnTo>
                    <a:pt x="359" y="836"/>
                  </a:lnTo>
                  <a:lnTo>
                    <a:pt x="359" y="836"/>
                  </a:lnTo>
                  <a:lnTo>
                    <a:pt x="359" y="836"/>
                  </a:lnTo>
                  <a:lnTo>
                    <a:pt x="369" y="847"/>
                  </a:lnTo>
                  <a:lnTo>
                    <a:pt x="369" y="847"/>
                  </a:lnTo>
                  <a:lnTo>
                    <a:pt x="380" y="847"/>
                  </a:lnTo>
                  <a:lnTo>
                    <a:pt x="391" y="847"/>
                  </a:lnTo>
                  <a:lnTo>
                    <a:pt x="391" y="836"/>
                  </a:lnTo>
                  <a:lnTo>
                    <a:pt x="391" y="836"/>
                  </a:lnTo>
                  <a:lnTo>
                    <a:pt x="391" y="847"/>
                  </a:lnTo>
                  <a:lnTo>
                    <a:pt x="402" y="858"/>
                  </a:lnTo>
                  <a:lnTo>
                    <a:pt x="413" y="858"/>
                  </a:lnTo>
                  <a:lnTo>
                    <a:pt x="435" y="847"/>
                  </a:lnTo>
                  <a:lnTo>
                    <a:pt x="456" y="847"/>
                  </a:lnTo>
                  <a:lnTo>
                    <a:pt x="456" y="836"/>
                  </a:lnTo>
                  <a:lnTo>
                    <a:pt x="445" y="815"/>
                  </a:lnTo>
                  <a:lnTo>
                    <a:pt x="445" y="815"/>
                  </a:lnTo>
                  <a:lnTo>
                    <a:pt x="456" y="825"/>
                  </a:lnTo>
                  <a:lnTo>
                    <a:pt x="456" y="825"/>
                  </a:lnTo>
                  <a:lnTo>
                    <a:pt x="467" y="836"/>
                  </a:lnTo>
                  <a:lnTo>
                    <a:pt x="467" y="836"/>
                  </a:lnTo>
                  <a:lnTo>
                    <a:pt x="467" y="836"/>
                  </a:lnTo>
                  <a:lnTo>
                    <a:pt x="478" y="836"/>
                  </a:lnTo>
                  <a:lnTo>
                    <a:pt x="478" y="825"/>
                  </a:lnTo>
                  <a:lnTo>
                    <a:pt x="478" y="815"/>
                  </a:lnTo>
                  <a:lnTo>
                    <a:pt x="489" y="804"/>
                  </a:lnTo>
                  <a:lnTo>
                    <a:pt x="489" y="793"/>
                  </a:lnTo>
                  <a:lnTo>
                    <a:pt x="500" y="771"/>
                  </a:lnTo>
                  <a:lnTo>
                    <a:pt x="500" y="749"/>
                  </a:lnTo>
                  <a:lnTo>
                    <a:pt x="500" y="738"/>
                  </a:lnTo>
                  <a:lnTo>
                    <a:pt x="511" y="728"/>
                  </a:lnTo>
                  <a:lnTo>
                    <a:pt x="511" y="717"/>
                  </a:lnTo>
                  <a:lnTo>
                    <a:pt x="532" y="706"/>
                  </a:lnTo>
                  <a:lnTo>
                    <a:pt x="543" y="684"/>
                  </a:lnTo>
                  <a:lnTo>
                    <a:pt x="543" y="684"/>
                  </a:lnTo>
                  <a:lnTo>
                    <a:pt x="543" y="684"/>
                  </a:lnTo>
                  <a:lnTo>
                    <a:pt x="554" y="673"/>
                  </a:lnTo>
                  <a:lnTo>
                    <a:pt x="565" y="673"/>
                  </a:lnTo>
                  <a:lnTo>
                    <a:pt x="565" y="662"/>
                  </a:lnTo>
                  <a:lnTo>
                    <a:pt x="576" y="651"/>
                  </a:lnTo>
                  <a:lnTo>
                    <a:pt x="576" y="651"/>
                  </a:lnTo>
                  <a:lnTo>
                    <a:pt x="576" y="641"/>
                  </a:lnTo>
                  <a:lnTo>
                    <a:pt x="598" y="630"/>
                  </a:lnTo>
                  <a:lnTo>
                    <a:pt x="598" y="630"/>
                  </a:lnTo>
                  <a:lnTo>
                    <a:pt x="598" y="630"/>
                  </a:lnTo>
                  <a:lnTo>
                    <a:pt x="609" y="641"/>
                  </a:lnTo>
                  <a:lnTo>
                    <a:pt x="609" y="641"/>
                  </a:lnTo>
                  <a:lnTo>
                    <a:pt x="609" y="641"/>
                  </a:lnTo>
                  <a:lnTo>
                    <a:pt x="619" y="641"/>
                  </a:lnTo>
                  <a:lnTo>
                    <a:pt x="630" y="641"/>
                  </a:lnTo>
                  <a:lnTo>
                    <a:pt x="630" y="630"/>
                  </a:lnTo>
                  <a:lnTo>
                    <a:pt x="630" y="619"/>
                  </a:lnTo>
                  <a:lnTo>
                    <a:pt x="641" y="619"/>
                  </a:lnTo>
                  <a:lnTo>
                    <a:pt x="641" y="619"/>
                  </a:lnTo>
                  <a:lnTo>
                    <a:pt x="652" y="630"/>
                  </a:lnTo>
                  <a:lnTo>
                    <a:pt x="663" y="641"/>
                  </a:lnTo>
                  <a:lnTo>
                    <a:pt x="663" y="651"/>
                  </a:lnTo>
                  <a:lnTo>
                    <a:pt x="674" y="651"/>
                  </a:lnTo>
                  <a:lnTo>
                    <a:pt x="674" y="651"/>
                  </a:lnTo>
                  <a:lnTo>
                    <a:pt x="674" y="673"/>
                  </a:lnTo>
                  <a:lnTo>
                    <a:pt x="674" y="673"/>
                  </a:lnTo>
                  <a:lnTo>
                    <a:pt x="685" y="673"/>
                  </a:lnTo>
                  <a:lnTo>
                    <a:pt x="685" y="673"/>
                  </a:lnTo>
                  <a:lnTo>
                    <a:pt x="696" y="673"/>
                  </a:lnTo>
                  <a:lnTo>
                    <a:pt x="706" y="673"/>
                  </a:lnTo>
                  <a:lnTo>
                    <a:pt x="706" y="662"/>
                  </a:lnTo>
                  <a:lnTo>
                    <a:pt x="717" y="662"/>
                  </a:lnTo>
                  <a:lnTo>
                    <a:pt x="717" y="651"/>
                  </a:lnTo>
                  <a:lnTo>
                    <a:pt x="717" y="641"/>
                  </a:lnTo>
                  <a:lnTo>
                    <a:pt x="717" y="641"/>
                  </a:lnTo>
                  <a:lnTo>
                    <a:pt x="717" y="630"/>
                  </a:lnTo>
                  <a:lnTo>
                    <a:pt x="728" y="619"/>
                  </a:lnTo>
                  <a:lnTo>
                    <a:pt x="739" y="619"/>
                  </a:lnTo>
                  <a:lnTo>
                    <a:pt x="739" y="619"/>
                  </a:lnTo>
                  <a:lnTo>
                    <a:pt x="739" y="608"/>
                  </a:lnTo>
                  <a:lnTo>
                    <a:pt x="728" y="608"/>
                  </a:lnTo>
                  <a:lnTo>
                    <a:pt x="739" y="597"/>
                  </a:lnTo>
                  <a:lnTo>
                    <a:pt x="739" y="586"/>
                  </a:lnTo>
                  <a:lnTo>
                    <a:pt x="750" y="575"/>
                  </a:lnTo>
                  <a:lnTo>
                    <a:pt x="750" y="564"/>
                  </a:lnTo>
                  <a:lnTo>
                    <a:pt x="750" y="564"/>
                  </a:lnTo>
                  <a:lnTo>
                    <a:pt x="761" y="543"/>
                  </a:lnTo>
                  <a:lnTo>
                    <a:pt x="772" y="521"/>
                  </a:lnTo>
                  <a:lnTo>
                    <a:pt x="772" y="510"/>
                  </a:lnTo>
                  <a:lnTo>
                    <a:pt x="772" y="499"/>
                  </a:lnTo>
                  <a:lnTo>
                    <a:pt x="783" y="477"/>
                  </a:lnTo>
                  <a:lnTo>
                    <a:pt x="793" y="477"/>
                  </a:lnTo>
                  <a:lnTo>
                    <a:pt x="804" y="477"/>
                  </a:lnTo>
                  <a:lnTo>
                    <a:pt x="804" y="467"/>
                  </a:lnTo>
                  <a:lnTo>
                    <a:pt x="815" y="467"/>
                  </a:lnTo>
                  <a:lnTo>
                    <a:pt x="815" y="456"/>
                  </a:lnTo>
                  <a:lnTo>
                    <a:pt x="815" y="445"/>
                  </a:lnTo>
                  <a:lnTo>
                    <a:pt x="815" y="434"/>
                  </a:lnTo>
                  <a:lnTo>
                    <a:pt x="815" y="423"/>
                  </a:lnTo>
                  <a:lnTo>
                    <a:pt x="826" y="402"/>
                  </a:lnTo>
                  <a:lnTo>
                    <a:pt x="837" y="402"/>
                  </a:lnTo>
                  <a:lnTo>
                    <a:pt x="848" y="402"/>
                  </a:lnTo>
                  <a:lnTo>
                    <a:pt x="848" y="390"/>
                  </a:lnTo>
                  <a:lnTo>
                    <a:pt x="848" y="390"/>
                  </a:lnTo>
                  <a:lnTo>
                    <a:pt x="848" y="369"/>
                  </a:lnTo>
                  <a:lnTo>
                    <a:pt x="848" y="358"/>
                  </a:lnTo>
                  <a:lnTo>
                    <a:pt x="848" y="358"/>
                  </a:lnTo>
                  <a:lnTo>
                    <a:pt x="848" y="347"/>
                  </a:lnTo>
                  <a:lnTo>
                    <a:pt x="859" y="336"/>
                  </a:lnTo>
                  <a:lnTo>
                    <a:pt x="870" y="315"/>
                  </a:lnTo>
                  <a:lnTo>
                    <a:pt x="870" y="303"/>
                  </a:lnTo>
                  <a:lnTo>
                    <a:pt x="880" y="271"/>
                  </a:lnTo>
                  <a:lnTo>
                    <a:pt x="902" y="249"/>
                  </a:lnTo>
                  <a:lnTo>
                    <a:pt x="913" y="249"/>
                  </a:lnTo>
                  <a:lnTo>
                    <a:pt x="913" y="239"/>
                  </a:lnTo>
                  <a:lnTo>
                    <a:pt x="924" y="239"/>
                  </a:lnTo>
                  <a:lnTo>
                    <a:pt x="924" y="239"/>
                  </a:lnTo>
                  <a:lnTo>
                    <a:pt x="946" y="228"/>
                  </a:lnTo>
                  <a:lnTo>
                    <a:pt x="946" y="228"/>
                  </a:lnTo>
                  <a:lnTo>
                    <a:pt x="957" y="217"/>
                  </a:lnTo>
                  <a:lnTo>
                    <a:pt x="957" y="217"/>
                  </a:lnTo>
                  <a:lnTo>
                    <a:pt x="957" y="207"/>
                  </a:lnTo>
                  <a:lnTo>
                    <a:pt x="957" y="196"/>
                  </a:lnTo>
                  <a:lnTo>
                    <a:pt x="957" y="185"/>
                  </a:lnTo>
                  <a:lnTo>
                    <a:pt x="957" y="174"/>
                  </a:lnTo>
                  <a:lnTo>
                    <a:pt x="957" y="163"/>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4" name="Freeform 86">
              <a:extLst>
                <a:ext uri="{FF2B5EF4-FFF2-40B4-BE49-F238E27FC236}">
                  <a16:creationId xmlns:a16="http://schemas.microsoft.com/office/drawing/2014/main" id="{D4E90DE0-3EAF-C1FA-48F7-17765B2A2EB3}"/>
                </a:ext>
              </a:extLst>
            </p:cNvPr>
            <p:cNvSpPr>
              <a:spLocks noChangeArrowheads="1"/>
            </p:cNvSpPr>
            <p:nvPr/>
          </p:nvSpPr>
          <p:spPr bwMode="auto">
            <a:xfrm>
              <a:off x="7566192" y="2465874"/>
              <a:ext cx="885565" cy="749324"/>
            </a:xfrm>
            <a:custGeom>
              <a:avLst/>
              <a:gdLst>
                <a:gd name="T0" fmla="*/ 1228 w 1261"/>
                <a:gd name="T1" fmla="*/ 239 h 1067"/>
                <a:gd name="T2" fmla="*/ 1195 w 1261"/>
                <a:gd name="T3" fmla="*/ 174 h 1067"/>
                <a:gd name="T4" fmla="*/ 1173 w 1261"/>
                <a:gd name="T5" fmla="*/ 44 h 1067"/>
                <a:gd name="T6" fmla="*/ 1120 w 1261"/>
                <a:gd name="T7" fmla="*/ 76 h 1067"/>
                <a:gd name="T8" fmla="*/ 1066 w 1261"/>
                <a:gd name="T9" fmla="*/ 22 h 1067"/>
                <a:gd name="T10" fmla="*/ 902 w 1261"/>
                <a:gd name="T11" fmla="*/ 22 h 1067"/>
                <a:gd name="T12" fmla="*/ 739 w 1261"/>
                <a:gd name="T13" fmla="*/ 131 h 1067"/>
                <a:gd name="T14" fmla="*/ 587 w 1261"/>
                <a:gd name="T15" fmla="*/ 239 h 1067"/>
                <a:gd name="T16" fmla="*/ 511 w 1261"/>
                <a:gd name="T17" fmla="*/ 305 h 1067"/>
                <a:gd name="T18" fmla="*/ 446 w 1261"/>
                <a:gd name="T19" fmla="*/ 370 h 1067"/>
                <a:gd name="T20" fmla="*/ 348 w 1261"/>
                <a:gd name="T21" fmla="*/ 392 h 1067"/>
                <a:gd name="T22" fmla="*/ 326 w 1261"/>
                <a:gd name="T23" fmla="*/ 457 h 1067"/>
                <a:gd name="T24" fmla="*/ 326 w 1261"/>
                <a:gd name="T25" fmla="*/ 565 h 1067"/>
                <a:gd name="T26" fmla="*/ 326 w 1261"/>
                <a:gd name="T27" fmla="*/ 631 h 1067"/>
                <a:gd name="T28" fmla="*/ 304 w 1261"/>
                <a:gd name="T29" fmla="*/ 685 h 1067"/>
                <a:gd name="T30" fmla="*/ 294 w 1261"/>
                <a:gd name="T31" fmla="*/ 707 h 1067"/>
                <a:gd name="T32" fmla="*/ 272 w 1261"/>
                <a:gd name="T33" fmla="*/ 739 h 1067"/>
                <a:gd name="T34" fmla="*/ 228 w 1261"/>
                <a:gd name="T35" fmla="*/ 729 h 1067"/>
                <a:gd name="T36" fmla="*/ 152 w 1261"/>
                <a:gd name="T37" fmla="*/ 739 h 1067"/>
                <a:gd name="T38" fmla="*/ 76 w 1261"/>
                <a:gd name="T39" fmla="*/ 761 h 1067"/>
                <a:gd name="T40" fmla="*/ 22 w 1261"/>
                <a:gd name="T41" fmla="*/ 772 h 1067"/>
                <a:gd name="T42" fmla="*/ 11 w 1261"/>
                <a:gd name="T43" fmla="*/ 783 h 1067"/>
                <a:gd name="T44" fmla="*/ 11 w 1261"/>
                <a:gd name="T45" fmla="*/ 826 h 1067"/>
                <a:gd name="T46" fmla="*/ 22 w 1261"/>
                <a:gd name="T47" fmla="*/ 859 h 1067"/>
                <a:gd name="T48" fmla="*/ 43 w 1261"/>
                <a:gd name="T49" fmla="*/ 892 h 1067"/>
                <a:gd name="T50" fmla="*/ 65 w 1261"/>
                <a:gd name="T51" fmla="*/ 892 h 1067"/>
                <a:gd name="T52" fmla="*/ 76 w 1261"/>
                <a:gd name="T53" fmla="*/ 913 h 1067"/>
                <a:gd name="T54" fmla="*/ 65 w 1261"/>
                <a:gd name="T55" fmla="*/ 925 h 1067"/>
                <a:gd name="T56" fmla="*/ 65 w 1261"/>
                <a:gd name="T57" fmla="*/ 946 h 1067"/>
                <a:gd name="T58" fmla="*/ 109 w 1261"/>
                <a:gd name="T59" fmla="*/ 990 h 1067"/>
                <a:gd name="T60" fmla="*/ 141 w 1261"/>
                <a:gd name="T61" fmla="*/ 979 h 1067"/>
                <a:gd name="T62" fmla="*/ 163 w 1261"/>
                <a:gd name="T63" fmla="*/ 990 h 1067"/>
                <a:gd name="T64" fmla="*/ 163 w 1261"/>
                <a:gd name="T65" fmla="*/ 1012 h 1067"/>
                <a:gd name="T66" fmla="*/ 152 w 1261"/>
                <a:gd name="T67" fmla="*/ 1012 h 1067"/>
                <a:gd name="T68" fmla="*/ 174 w 1261"/>
                <a:gd name="T69" fmla="*/ 1055 h 1067"/>
                <a:gd name="T70" fmla="*/ 185 w 1261"/>
                <a:gd name="T71" fmla="*/ 1022 h 1067"/>
                <a:gd name="T72" fmla="*/ 207 w 1261"/>
                <a:gd name="T73" fmla="*/ 1012 h 1067"/>
                <a:gd name="T74" fmla="*/ 239 w 1261"/>
                <a:gd name="T75" fmla="*/ 1033 h 1067"/>
                <a:gd name="T76" fmla="*/ 261 w 1261"/>
                <a:gd name="T77" fmla="*/ 1055 h 1067"/>
                <a:gd name="T78" fmla="*/ 283 w 1261"/>
                <a:gd name="T79" fmla="*/ 1066 h 1067"/>
                <a:gd name="T80" fmla="*/ 272 w 1261"/>
                <a:gd name="T81" fmla="*/ 1055 h 1067"/>
                <a:gd name="T82" fmla="*/ 283 w 1261"/>
                <a:gd name="T83" fmla="*/ 1012 h 1067"/>
                <a:gd name="T84" fmla="*/ 315 w 1261"/>
                <a:gd name="T85" fmla="*/ 957 h 1067"/>
                <a:gd name="T86" fmla="*/ 326 w 1261"/>
                <a:gd name="T87" fmla="*/ 903 h 1067"/>
                <a:gd name="T88" fmla="*/ 370 w 1261"/>
                <a:gd name="T89" fmla="*/ 881 h 1067"/>
                <a:gd name="T90" fmla="*/ 413 w 1261"/>
                <a:gd name="T91" fmla="*/ 881 h 1067"/>
                <a:gd name="T92" fmla="*/ 478 w 1261"/>
                <a:gd name="T93" fmla="*/ 892 h 1067"/>
                <a:gd name="T94" fmla="*/ 511 w 1261"/>
                <a:gd name="T95" fmla="*/ 913 h 1067"/>
                <a:gd name="T96" fmla="*/ 533 w 1261"/>
                <a:gd name="T97" fmla="*/ 946 h 1067"/>
                <a:gd name="T98" fmla="*/ 555 w 1261"/>
                <a:gd name="T99" fmla="*/ 946 h 1067"/>
                <a:gd name="T100" fmla="*/ 609 w 1261"/>
                <a:gd name="T101" fmla="*/ 925 h 1067"/>
                <a:gd name="T102" fmla="*/ 663 w 1261"/>
                <a:gd name="T103" fmla="*/ 946 h 1067"/>
                <a:gd name="T104" fmla="*/ 750 w 1261"/>
                <a:gd name="T105" fmla="*/ 968 h 1067"/>
                <a:gd name="T106" fmla="*/ 805 w 1261"/>
                <a:gd name="T107" fmla="*/ 925 h 1067"/>
                <a:gd name="T108" fmla="*/ 902 w 1261"/>
                <a:gd name="T109" fmla="*/ 925 h 1067"/>
                <a:gd name="T110" fmla="*/ 968 w 1261"/>
                <a:gd name="T111" fmla="*/ 946 h 1067"/>
                <a:gd name="T112" fmla="*/ 1011 w 1261"/>
                <a:gd name="T113" fmla="*/ 913 h 1067"/>
                <a:gd name="T114" fmla="*/ 1055 w 1261"/>
                <a:gd name="T115" fmla="*/ 892 h 1067"/>
                <a:gd name="T116" fmla="*/ 1066 w 1261"/>
                <a:gd name="T117" fmla="*/ 826 h 1067"/>
                <a:gd name="T118" fmla="*/ 1120 w 1261"/>
                <a:gd name="T119" fmla="*/ 729 h 1067"/>
                <a:gd name="T120" fmla="*/ 1217 w 1261"/>
                <a:gd name="T121" fmla="*/ 598 h 1067"/>
                <a:gd name="T122" fmla="*/ 1228 w 1261"/>
                <a:gd name="T123" fmla="*/ 424 h 1067"/>
                <a:gd name="T124" fmla="*/ 1239 w 1261"/>
                <a:gd name="T125" fmla="*/ 31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1" h="1067">
                  <a:moveTo>
                    <a:pt x="1249" y="283"/>
                  </a:moveTo>
                  <a:lnTo>
                    <a:pt x="1239" y="250"/>
                  </a:lnTo>
                  <a:lnTo>
                    <a:pt x="1228" y="250"/>
                  </a:lnTo>
                  <a:lnTo>
                    <a:pt x="1228" y="239"/>
                  </a:lnTo>
                  <a:lnTo>
                    <a:pt x="1228" y="229"/>
                  </a:lnTo>
                  <a:lnTo>
                    <a:pt x="1206" y="185"/>
                  </a:lnTo>
                  <a:lnTo>
                    <a:pt x="1195" y="185"/>
                  </a:lnTo>
                  <a:lnTo>
                    <a:pt x="1195" y="174"/>
                  </a:lnTo>
                  <a:lnTo>
                    <a:pt x="1195" y="174"/>
                  </a:lnTo>
                  <a:lnTo>
                    <a:pt x="1195" y="142"/>
                  </a:lnTo>
                  <a:lnTo>
                    <a:pt x="1184" y="98"/>
                  </a:lnTo>
                  <a:lnTo>
                    <a:pt x="1173" y="44"/>
                  </a:lnTo>
                  <a:lnTo>
                    <a:pt x="1173" y="44"/>
                  </a:lnTo>
                  <a:lnTo>
                    <a:pt x="1142" y="65"/>
                  </a:lnTo>
                  <a:lnTo>
                    <a:pt x="1120" y="76"/>
                  </a:lnTo>
                  <a:lnTo>
                    <a:pt x="1120" y="76"/>
                  </a:lnTo>
                  <a:lnTo>
                    <a:pt x="1120" y="76"/>
                  </a:lnTo>
                  <a:lnTo>
                    <a:pt x="1087" y="55"/>
                  </a:lnTo>
                  <a:lnTo>
                    <a:pt x="1066" y="33"/>
                  </a:lnTo>
                  <a:lnTo>
                    <a:pt x="1066" y="22"/>
                  </a:lnTo>
                  <a:lnTo>
                    <a:pt x="1022" y="11"/>
                  </a:lnTo>
                  <a:lnTo>
                    <a:pt x="979" y="11"/>
                  </a:lnTo>
                  <a:lnTo>
                    <a:pt x="946" y="0"/>
                  </a:lnTo>
                  <a:lnTo>
                    <a:pt x="902" y="22"/>
                  </a:lnTo>
                  <a:lnTo>
                    <a:pt x="859" y="55"/>
                  </a:lnTo>
                  <a:lnTo>
                    <a:pt x="815" y="76"/>
                  </a:lnTo>
                  <a:lnTo>
                    <a:pt x="783" y="109"/>
                  </a:lnTo>
                  <a:lnTo>
                    <a:pt x="739" y="131"/>
                  </a:lnTo>
                  <a:lnTo>
                    <a:pt x="696" y="163"/>
                  </a:lnTo>
                  <a:lnTo>
                    <a:pt x="652" y="185"/>
                  </a:lnTo>
                  <a:lnTo>
                    <a:pt x="620" y="218"/>
                  </a:lnTo>
                  <a:lnTo>
                    <a:pt x="587" y="239"/>
                  </a:lnTo>
                  <a:lnTo>
                    <a:pt x="576" y="250"/>
                  </a:lnTo>
                  <a:lnTo>
                    <a:pt x="555" y="272"/>
                  </a:lnTo>
                  <a:lnTo>
                    <a:pt x="533" y="294"/>
                  </a:lnTo>
                  <a:lnTo>
                    <a:pt x="511" y="305"/>
                  </a:lnTo>
                  <a:lnTo>
                    <a:pt x="489" y="326"/>
                  </a:lnTo>
                  <a:lnTo>
                    <a:pt x="478" y="337"/>
                  </a:lnTo>
                  <a:lnTo>
                    <a:pt x="457" y="359"/>
                  </a:lnTo>
                  <a:lnTo>
                    <a:pt x="446" y="370"/>
                  </a:lnTo>
                  <a:lnTo>
                    <a:pt x="424" y="370"/>
                  </a:lnTo>
                  <a:lnTo>
                    <a:pt x="391" y="381"/>
                  </a:lnTo>
                  <a:lnTo>
                    <a:pt x="370" y="381"/>
                  </a:lnTo>
                  <a:lnTo>
                    <a:pt x="348" y="392"/>
                  </a:lnTo>
                  <a:lnTo>
                    <a:pt x="326" y="392"/>
                  </a:lnTo>
                  <a:lnTo>
                    <a:pt x="326" y="413"/>
                  </a:lnTo>
                  <a:lnTo>
                    <a:pt x="326" y="435"/>
                  </a:lnTo>
                  <a:lnTo>
                    <a:pt x="326" y="457"/>
                  </a:lnTo>
                  <a:lnTo>
                    <a:pt x="326" y="490"/>
                  </a:lnTo>
                  <a:lnTo>
                    <a:pt x="326" y="511"/>
                  </a:lnTo>
                  <a:lnTo>
                    <a:pt x="326" y="533"/>
                  </a:lnTo>
                  <a:lnTo>
                    <a:pt x="326" y="565"/>
                  </a:lnTo>
                  <a:lnTo>
                    <a:pt x="326" y="587"/>
                  </a:lnTo>
                  <a:lnTo>
                    <a:pt x="326" y="587"/>
                  </a:lnTo>
                  <a:lnTo>
                    <a:pt x="326" y="609"/>
                  </a:lnTo>
                  <a:lnTo>
                    <a:pt x="326" y="631"/>
                  </a:lnTo>
                  <a:lnTo>
                    <a:pt x="315" y="642"/>
                  </a:lnTo>
                  <a:lnTo>
                    <a:pt x="315" y="664"/>
                  </a:lnTo>
                  <a:lnTo>
                    <a:pt x="304" y="674"/>
                  </a:lnTo>
                  <a:lnTo>
                    <a:pt x="304" y="685"/>
                  </a:lnTo>
                  <a:lnTo>
                    <a:pt x="304" y="685"/>
                  </a:lnTo>
                  <a:lnTo>
                    <a:pt x="304" y="696"/>
                  </a:lnTo>
                  <a:lnTo>
                    <a:pt x="304" y="707"/>
                  </a:lnTo>
                  <a:lnTo>
                    <a:pt x="294" y="707"/>
                  </a:lnTo>
                  <a:lnTo>
                    <a:pt x="294" y="707"/>
                  </a:lnTo>
                  <a:lnTo>
                    <a:pt x="283" y="707"/>
                  </a:lnTo>
                  <a:lnTo>
                    <a:pt x="272" y="729"/>
                  </a:lnTo>
                  <a:lnTo>
                    <a:pt x="272" y="739"/>
                  </a:lnTo>
                  <a:lnTo>
                    <a:pt x="250" y="739"/>
                  </a:lnTo>
                  <a:lnTo>
                    <a:pt x="239" y="729"/>
                  </a:lnTo>
                  <a:lnTo>
                    <a:pt x="228" y="729"/>
                  </a:lnTo>
                  <a:lnTo>
                    <a:pt x="228" y="729"/>
                  </a:lnTo>
                  <a:lnTo>
                    <a:pt x="228" y="739"/>
                  </a:lnTo>
                  <a:lnTo>
                    <a:pt x="207" y="739"/>
                  </a:lnTo>
                  <a:lnTo>
                    <a:pt x="185" y="739"/>
                  </a:lnTo>
                  <a:lnTo>
                    <a:pt x="152" y="739"/>
                  </a:lnTo>
                  <a:lnTo>
                    <a:pt x="141" y="739"/>
                  </a:lnTo>
                  <a:lnTo>
                    <a:pt x="120" y="739"/>
                  </a:lnTo>
                  <a:lnTo>
                    <a:pt x="98" y="751"/>
                  </a:lnTo>
                  <a:lnTo>
                    <a:pt x="76" y="761"/>
                  </a:lnTo>
                  <a:lnTo>
                    <a:pt x="65" y="772"/>
                  </a:lnTo>
                  <a:lnTo>
                    <a:pt x="65" y="772"/>
                  </a:lnTo>
                  <a:lnTo>
                    <a:pt x="43" y="772"/>
                  </a:lnTo>
                  <a:lnTo>
                    <a:pt x="22" y="772"/>
                  </a:lnTo>
                  <a:lnTo>
                    <a:pt x="11" y="772"/>
                  </a:lnTo>
                  <a:lnTo>
                    <a:pt x="11" y="772"/>
                  </a:lnTo>
                  <a:lnTo>
                    <a:pt x="11" y="783"/>
                  </a:lnTo>
                  <a:lnTo>
                    <a:pt x="11" y="783"/>
                  </a:lnTo>
                  <a:lnTo>
                    <a:pt x="11" y="794"/>
                  </a:lnTo>
                  <a:lnTo>
                    <a:pt x="0" y="805"/>
                  </a:lnTo>
                  <a:lnTo>
                    <a:pt x="0" y="816"/>
                  </a:lnTo>
                  <a:lnTo>
                    <a:pt x="11" y="826"/>
                  </a:lnTo>
                  <a:lnTo>
                    <a:pt x="22" y="838"/>
                  </a:lnTo>
                  <a:lnTo>
                    <a:pt x="22" y="838"/>
                  </a:lnTo>
                  <a:lnTo>
                    <a:pt x="22" y="848"/>
                  </a:lnTo>
                  <a:lnTo>
                    <a:pt x="22" y="859"/>
                  </a:lnTo>
                  <a:lnTo>
                    <a:pt x="22" y="859"/>
                  </a:lnTo>
                  <a:lnTo>
                    <a:pt x="33" y="881"/>
                  </a:lnTo>
                  <a:lnTo>
                    <a:pt x="43" y="892"/>
                  </a:lnTo>
                  <a:lnTo>
                    <a:pt x="43" y="892"/>
                  </a:lnTo>
                  <a:lnTo>
                    <a:pt x="43" y="892"/>
                  </a:lnTo>
                  <a:lnTo>
                    <a:pt x="54" y="892"/>
                  </a:lnTo>
                  <a:lnTo>
                    <a:pt x="54" y="892"/>
                  </a:lnTo>
                  <a:lnTo>
                    <a:pt x="65" y="892"/>
                  </a:lnTo>
                  <a:lnTo>
                    <a:pt x="65" y="903"/>
                  </a:lnTo>
                  <a:lnTo>
                    <a:pt x="65" y="903"/>
                  </a:lnTo>
                  <a:lnTo>
                    <a:pt x="65" y="913"/>
                  </a:lnTo>
                  <a:lnTo>
                    <a:pt x="76" y="913"/>
                  </a:lnTo>
                  <a:lnTo>
                    <a:pt x="87" y="925"/>
                  </a:lnTo>
                  <a:lnTo>
                    <a:pt x="87" y="925"/>
                  </a:lnTo>
                  <a:lnTo>
                    <a:pt x="76" y="925"/>
                  </a:lnTo>
                  <a:lnTo>
                    <a:pt x="65" y="925"/>
                  </a:lnTo>
                  <a:lnTo>
                    <a:pt x="65" y="925"/>
                  </a:lnTo>
                  <a:lnTo>
                    <a:pt x="65" y="935"/>
                  </a:lnTo>
                  <a:lnTo>
                    <a:pt x="65" y="946"/>
                  </a:lnTo>
                  <a:lnTo>
                    <a:pt x="65" y="946"/>
                  </a:lnTo>
                  <a:lnTo>
                    <a:pt x="76" y="957"/>
                  </a:lnTo>
                  <a:lnTo>
                    <a:pt x="98" y="968"/>
                  </a:lnTo>
                  <a:lnTo>
                    <a:pt x="109" y="979"/>
                  </a:lnTo>
                  <a:lnTo>
                    <a:pt x="109" y="990"/>
                  </a:lnTo>
                  <a:lnTo>
                    <a:pt x="120" y="990"/>
                  </a:lnTo>
                  <a:lnTo>
                    <a:pt x="130" y="990"/>
                  </a:lnTo>
                  <a:lnTo>
                    <a:pt x="130" y="990"/>
                  </a:lnTo>
                  <a:lnTo>
                    <a:pt x="141" y="979"/>
                  </a:lnTo>
                  <a:lnTo>
                    <a:pt x="152" y="979"/>
                  </a:lnTo>
                  <a:lnTo>
                    <a:pt x="152" y="979"/>
                  </a:lnTo>
                  <a:lnTo>
                    <a:pt x="152" y="979"/>
                  </a:lnTo>
                  <a:lnTo>
                    <a:pt x="163" y="990"/>
                  </a:lnTo>
                  <a:lnTo>
                    <a:pt x="163" y="990"/>
                  </a:lnTo>
                  <a:lnTo>
                    <a:pt x="163" y="1000"/>
                  </a:lnTo>
                  <a:lnTo>
                    <a:pt x="163" y="1000"/>
                  </a:lnTo>
                  <a:lnTo>
                    <a:pt x="163" y="1012"/>
                  </a:lnTo>
                  <a:lnTo>
                    <a:pt x="152" y="1012"/>
                  </a:lnTo>
                  <a:lnTo>
                    <a:pt x="152" y="1012"/>
                  </a:lnTo>
                  <a:lnTo>
                    <a:pt x="152" y="1012"/>
                  </a:lnTo>
                  <a:lnTo>
                    <a:pt x="152" y="1012"/>
                  </a:lnTo>
                  <a:lnTo>
                    <a:pt x="152" y="1022"/>
                  </a:lnTo>
                  <a:lnTo>
                    <a:pt x="163" y="1033"/>
                  </a:lnTo>
                  <a:lnTo>
                    <a:pt x="174" y="1044"/>
                  </a:lnTo>
                  <a:lnTo>
                    <a:pt x="174" y="1055"/>
                  </a:lnTo>
                  <a:lnTo>
                    <a:pt x="185" y="1044"/>
                  </a:lnTo>
                  <a:lnTo>
                    <a:pt x="174" y="1022"/>
                  </a:lnTo>
                  <a:lnTo>
                    <a:pt x="174" y="1022"/>
                  </a:lnTo>
                  <a:lnTo>
                    <a:pt x="185" y="1022"/>
                  </a:lnTo>
                  <a:lnTo>
                    <a:pt x="196" y="1012"/>
                  </a:lnTo>
                  <a:lnTo>
                    <a:pt x="196" y="1012"/>
                  </a:lnTo>
                  <a:lnTo>
                    <a:pt x="207" y="1012"/>
                  </a:lnTo>
                  <a:lnTo>
                    <a:pt x="207" y="1012"/>
                  </a:lnTo>
                  <a:lnTo>
                    <a:pt x="207" y="1012"/>
                  </a:lnTo>
                  <a:lnTo>
                    <a:pt x="217" y="1012"/>
                  </a:lnTo>
                  <a:lnTo>
                    <a:pt x="217" y="1012"/>
                  </a:lnTo>
                  <a:lnTo>
                    <a:pt x="239" y="1033"/>
                  </a:lnTo>
                  <a:lnTo>
                    <a:pt x="250" y="1044"/>
                  </a:lnTo>
                  <a:lnTo>
                    <a:pt x="250" y="1055"/>
                  </a:lnTo>
                  <a:lnTo>
                    <a:pt x="261" y="1055"/>
                  </a:lnTo>
                  <a:lnTo>
                    <a:pt x="261" y="1055"/>
                  </a:lnTo>
                  <a:lnTo>
                    <a:pt x="272" y="1066"/>
                  </a:lnTo>
                  <a:lnTo>
                    <a:pt x="272" y="1066"/>
                  </a:lnTo>
                  <a:lnTo>
                    <a:pt x="283" y="1066"/>
                  </a:lnTo>
                  <a:lnTo>
                    <a:pt x="283" y="1066"/>
                  </a:lnTo>
                  <a:lnTo>
                    <a:pt x="283" y="1066"/>
                  </a:lnTo>
                  <a:lnTo>
                    <a:pt x="272" y="1055"/>
                  </a:lnTo>
                  <a:lnTo>
                    <a:pt x="272" y="1055"/>
                  </a:lnTo>
                  <a:lnTo>
                    <a:pt x="272" y="1055"/>
                  </a:lnTo>
                  <a:lnTo>
                    <a:pt x="283" y="1044"/>
                  </a:lnTo>
                  <a:lnTo>
                    <a:pt x="283" y="1033"/>
                  </a:lnTo>
                  <a:lnTo>
                    <a:pt x="283" y="1022"/>
                  </a:lnTo>
                  <a:lnTo>
                    <a:pt x="283" y="1012"/>
                  </a:lnTo>
                  <a:lnTo>
                    <a:pt x="283" y="1000"/>
                  </a:lnTo>
                  <a:lnTo>
                    <a:pt x="294" y="990"/>
                  </a:lnTo>
                  <a:lnTo>
                    <a:pt x="304" y="968"/>
                  </a:lnTo>
                  <a:lnTo>
                    <a:pt x="315" y="957"/>
                  </a:lnTo>
                  <a:lnTo>
                    <a:pt x="315" y="946"/>
                  </a:lnTo>
                  <a:lnTo>
                    <a:pt x="315" y="913"/>
                  </a:lnTo>
                  <a:lnTo>
                    <a:pt x="326" y="913"/>
                  </a:lnTo>
                  <a:lnTo>
                    <a:pt x="326" y="903"/>
                  </a:lnTo>
                  <a:lnTo>
                    <a:pt x="337" y="892"/>
                  </a:lnTo>
                  <a:lnTo>
                    <a:pt x="348" y="892"/>
                  </a:lnTo>
                  <a:lnTo>
                    <a:pt x="359" y="881"/>
                  </a:lnTo>
                  <a:lnTo>
                    <a:pt x="370" y="881"/>
                  </a:lnTo>
                  <a:lnTo>
                    <a:pt x="381" y="881"/>
                  </a:lnTo>
                  <a:lnTo>
                    <a:pt x="391" y="881"/>
                  </a:lnTo>
                  <a:lnTo>
                    <a:pt x="402" y="881"/>
                  </a:lnTo>
                  <a:lnTo>
                    <a:pt x="413" y="881"/>
                  </a:lnTo>
                  <a:lnTo>
                    <a:pt x="424" y="870"/>
                  </a:lnTo>
                  <a:lnTo>
                    <a:pt x="424" y="870"/>
                  </a:lnTo>
                  <a:lnTo>
                    <a:pt x="457" y="881"/>
                  </a:lnTo>
                  <a:lnTo>
                    <a:pt x="478" y="892"/>
                  </a:lnTo>
                  <a:lnTo>
                    <a:pt x="489" y="892"/>
                  </a:lnTo>
                  <a:lnTo>
                    <a:pt x="489" y="892"/>
                  </a:lnTo>
                  <a:lnTo>
                    <a:pt x="500" y="903"/>
                  </a:lnTo>
                  <a:lnTo>
                    <a:pt x="511" y="913"/>
                  </a:lnTo>
                  <a:lnTo>
                    <a:pt x="511" y="913"/>
                  </a:lnTo>
                  <a:lnTo>
                    <a:pt x="522" y="925"/>
                  </a:lnTo>
                  <a:lnTo>
                    <a:pt x="533" y="946"/>
                  </a:lnTo>
                  <a:lnTo>
                    <a:pt x="533" y="946"/>
                  </a:lnTo>
                  <a:lnTo>
                    <a:pt x="544" y="957"/>
                  </a:lnTo>
                  <a:lnTo>
                    <a:pt x="544" y="957"/>
                  </a:lnTo>
                  <a:lnTo>
                    <a:pt x="555" y="957"/>
                  </a:lnTo>
                  <a:lnTo>
                    <a:pt x="555" y="946"/>
                  </a:lnTo>
                  <a:lnTo>
                    <a:pt x="565" y="946"/>
                  </a:lnTo>
                  <a:lnTo>
                    <a:pt x="565" y="946"/>
                  </a:lnTo>
                  <a:lnTo>
                    <a:pt x="576" y="946"/>
                  </a:lnTo>
                  <a:lnTo>
                    <a:pt x="609" y="925"/>
                  </a:lnTo>
                  <a:lnTo>
                    <a:pt x="609" y="925"/>
                  </a:lnTo>
                  <a:lnTo>
                    <a:pt x="620" y="925"/>
                  </a:lnTo>
                  <a:lnTo>
                    <a:pt x="631" y="925"/>
                  </a:lnTo>
                  <a:lnTo>
                    <a:pt x="663" y="946"/>
                  </a:lnTo>
                  <a:lnTo>
                    <a:pt x="685" y="957"/>
                  </a:lnTo>
                  <a:lnTo>
                    <a:pt x="707" y="968"/>
                  </a:lnTo>
                  <a:lnTo>
                    <a:pt x="718" y="968"/>
                  </a:lnTo>
                  <a:lnTo>
                    <a:pt x="750" y="968"/>
                  </a:lnTo>
                  <a:lnTo>
                    <a:pt x="783" y="935"/>
                  </a:lnTo>
                  <a:lnTo>
                    <a:pt x="794" y="935"/>
                  </a:lnTo>
                  <a:lnTo>
                    <a:pt x="805" y="925"/>
                  </a:lnTo>
                  <a:lnTo>
                    <a:pt x="805" y="925"/>
                  </a:lnTo>
                  <a:lnTo>
                    <a:pt x="826" y="925"/>
                  </a:lnTo>
                  <a:lnTo>
                    <a:pt x="859" y="913"/>
                  </a:lnTo>
                  <a:lnTo>
                    <a:pt x="902" y="925"/>
                  </a:lnTo>
                  <a:lnTo>
                    <a:pt x="902" y="925"/>
                  </a:lnTo>
                  <a:lnTo>
                    <a:pt x="924" y="925"/>
                  </a:lnTo>
                  <a:lnTo>
                    <a:pt x="946" y="935"/>
                  </a:lnTo>
                  <a:lnTo>
                    <a:pt x="957" y="946"/>
                  </a:lnTo>
                  <a:lnTo>
                    <a:pt x="968" y="946"/>
                  </a:lnTo>
                  <a:lnTo>
                    <a:pt x="979" y="946"/>
                  </a:lnTo>
                  <a:lnTo>
                    <a:pt x="989" y="935"/>
                  </a:lnTo>
                  <a:lnTo>
                    <a:pt x="1000" y="925"/>
                  </a:lnTo>
                  <a:lnTo>
                    <a:pt x="1011" y="913"/>
                  </a:lnTo>
                  <a:lnTo>
                    <a:pt x="1011" y="913"/>
                  </a:lnTo>
                  <a:lnTo>
                    <a:pt x="1033" y="903"/>
                  </a:lnTo>
                  <a:lnTo>
                    <a:pt x="1044" y="903"/>
                  </a:lnTo>
                  <a:lnTo>
                    <a:pt x="1055" y="892"/>
                  </a:lnTo>
                  <a:lnTo>
                    <a:pt x="1055" y="892"/>
                  </a:lnTo>
                  <a:lnTo>
                    <a:pt x="1076" y="892"/>
                  </a:lnTo>
                  <a:lnTo>
                    <a:pt x="1066" y="848"/>
                  </a:lnTo>
                  <a:lnTo>
                    <a:pt x="1066" y="826"/>
                  </a:lnTo>
                  <a:lnTo>
                    <a:pt x="1066" y="816"/>
                  </a:lnTo>
                  <a:lnTo>
                    <a:pt x="1076" y="805"/>
                  </a:lnTo>
                  <a:lnTo>
                    <a:pt x="1087" y="772"/>
                  </a:lnTo>
                  <a:lnTo>
                    <a:pt x="1120" y="729"/>
                  </a:lnTo>
                  <a:lnTo>
                    <a:pt x="1131" y="707"/>
                  </a:lnTo>
                  <a:lnTo>
                    <a:pt x="1163" y="664"/>
                  </a:lnTo>
                  <a:lnTo>
                    <a:pt x="1195" y="620"/>
                  </a:lnTo>
                  <a:lnTo>
                    <a:pt x="1217" y="598"/>
                  </a:lnTo>
                  <a:lnTo>
                    <a:pt x="1228" y="555"/>
                  </a:lnTo>
                  <a:lnTo>
                    <a:pt x="1228" y="500"/>
                  </a:lnTo>
                  <a:lnTo>
                    <a:pt x="1228" y="468"/>
                  </a:lnTo>
                  <a:lnTo>
                    <a:pt x="1228" y="424"/>
                  </a:lnTo>
                  <a:lnTo>
                    <a:pt x="1239" y="392"/>
                  </a:lnTo>
                  <a:lnTo>
                    <a:pt x="1239" y="359"/>
                  </a:lnTo>
                  <a:lnTo>
                    <a:pt x="1239" y="326"/>
                  </a:lnTo>
                  <a:lnTo>
                    <a:pt x="1239" y="316"/>
                  </a:lnTo>
                  <a:lnTo>
                    <a:pt x="1260" y="283"/>
                  </a:lnTo>
                  <a:lnTo>
                    <a:pt x="1260" y="283"/>
                  </a:lnTo>
                  <a:lnTo>
                    <a:pt x="1249" y="28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5" name="Freeform 93">
              <a:extLst>
                <a:ext uri="{FF2B5EF4-FFF2-40B4-BE49-F238E27FC236}">
                  <a16:creationId xmlns:a16="http://schemas.microsoft.com/office/drawing/2014/main" id="{4C8462AE-776F-6B90-098C-EDC143809F36}"/>
                </a:ext>
              </a:extLst>
            </p:cNvPr>
            <p:cNvSpPr>
              <a:spLocks noChangeArrowheads="1"/>
            </p:cNvSpPr>
            <p:nvPr/>
          </p:nvSpPr>
          <p:spPr bwMode="auto">
            <a:xfrm>
              <a:off x="8216431" y="5048257"/>
              <a:ext cx="755517" cy="771000"/>
            </a:xfrm>
            <a:custGeom>
              <a:avLst/>
              <a:gdLst>
                <a:gd name="T0" fmla="*/ 1032 w 1077"/>
                <a:gd name="T1" fmla="*/ 55 h 1100"/>
                <a:gd name="T2" fmla="*/ 956 w 1077"/>
                <a:gd name="T3" fmla="*/ 55 h 1100"/>
                <a:gd name="T4" fmla="*/ 858 w 1077"/>
                <a:gd name="T5" fmla="*/ 77 h 1100"/>
                <a:gd name="T6" fmla="*/ 771 w 1077"/>
                <a:gd name="T7" fmla="*/ 98 h 1100"/>
                <a:gd name="T8" fmla="*/ 728 w 1077"/>
                <a:gd name="T9" fmla="*/ 98 h 1100"/>
                <a:gd name="T10" fmla="*/ 684 w 1077"/>
                <a:gd name="T11" fmla="*/ 87 h 1100"/>
                <a:gd name="T12" fmla="*/ 608 w 1077"/>
                <a:gd name="T13" fmla="*/ 87 h 1100"/>
                <a:gd name="T14" fmla="*/ 565 w 1077"/>
                <a:gd name="T15" fmla="*/ 77 h 1100"/>
                <a:gd name="T16" fmla="*/ 532 w 1077"/>
                <a:gd name="T17" fmla="*/ 44 h 1100"/>
                <a:gd name="T18" fmla="*/ 478 w 1077"/>
                <a:gd name="T19" fmla="*/ 44 h 1100"/>
                <a:gd name="T20" fmla="*/ 347 w 1077"/>
                <a:gd name="T21" fmla="*/ 44 h 1100"/>
                <a:gd name="T22" fmla="*/ 218 w 1077"/>
                <a:gd name="T23" fmla="*/ 44 h 1100"/>
                <a:gd name="T24" fmla="*/ 174 w 1077"/>
                <a:gd name="T25" fmla="*/ 44 h 1100"/>
                <a:gd name="T26" fmla="*/ 142 w 1077"/>
                <a:gd name="T27" fmla="*/ 22 h 1100"/>
                <a:gd name="T28" fmla="*/ 120 w 1077"/>
                <a:gd name="T29" fmla="*/ 0 h 1100"/>
                <a:gd name="T30" fmla="*/ 87 w 1077"/>
                <a:gd name="T31" fmla="*/ 22 h 1100"/>
                <a:gd name="T32" fmla="*/ 44 w 1077"/>
                <a:gd name="T33" fmla="*/ 22 h 1100"/>
                <a:gd name="T34" fmla="*/ 11 w 1077"/>
                <a:gd name="T35" fmla="*/ 33 h 1100"/>
                <a:gd name="T36" fmla="*/ 0 w 1077"/>
                <a:gd name="T37" fmla="*/ 98 h 1100"/>
                <a:gd name="T38" fmla="*/ 44 w 1077"/>
                <a:gd name="T39" fmla="*/ 164 h 1100"/>
                <a:gd name="T40" fmla="*/ 120 w 1077"/>
                <a:gd name="T41" fmla="*/ 326 h 1100"/>
                <a:gd name="T42" fmla="*/ 174 w 1077"/>
                <a:gd name="T43" fmla="*/ 446 h 1100"/>
                <a:gd name="T44" fmla="*/ 218 w 1077"/>
                <a:gd name="T45" fmla="*/ 533 h 1100"/>
                <a:gd name="T46" fmla="*/ 207 w 1077"/>
                <a:gd name="T47" fmla="*/ 555 h 1100"/>
                <a:gd name="T48" fmla="*/ 218 w 1077"/>
                <a:gd name="T49" fmla="*/ 609 h 1100"/>
                <a:gd name="T50" fmla="*/ 239 w 1077"/>
                <a:gd name="T51" fmla="*/ 718 h 1100"/>
                <a:gd name="T52" fmla="*/ 239 w 1077"/>
                <a:gd name="T53" fmla="*/ 783 h 1100"/>
                <a:gd name="T54" fmla="*/ 260 w 1077"/>
                <a:gd name="T55" fmla="*/ 870 h 1100"/>
                <a:gd name="T56" fmla="*/ 260 w 1077"/>
                <a:gd name="T57" fmla="*/ 903 h 1100"/>
                <a:gd name="T58" fmla="*/ 304 w 1077"/>
                <a:gd name="T59" fmla="*/ 1001 h 1100"/>
                <a:gd name="T60" fmla="*/ 358 w 1077"/>
                <a:gd name="T61" fmla="*/ 1066 h 1100"/>
                <a:gd name="T62" fmla="*/ 380 w 1077"/>
                <a:gd name="T63" fmla="*/ 1055 h 1100"/>
                <a:gd name="T64" fmla="*/ 390 w 1077"/>
                <a:gd name="T65" fmla="*/ 1034 h 1100"/>
                <a:gd name="T66" fmla="*/ 412 w 1077"/>
                <a:gd name="T67" fmla="*/ 1012 h 1100"/>
                <a:gd name="T68" fmla="*/ 423 w 1077"/>
                <a:gd name="T69" fmla="*/ 1034 h 1100"/>
                <a:gd name="T70" fmla="*/ 434 w 1077"/>
                <a:gd name="T71" fmla="*/ 1044 h 1100"/>
                <a:gd name="T72" fmla="*/ 434 w 1077"/>
                <a:gd name="T73" fmla="*/ 1066 h 1100"/>
                <a:gd name="T74" fmla="*/ 467 w 1077"/>
                <a:gd name="T75" fmla="*/ 1077 h 1100"/>
                <a:gd name="T76" fmla="*/ 532 w 1077"/>
                <a:gd name="T77" fmla="*/ 1088 h 1100"/>
                <a:gd name="T78" fmla="*/ 576 w 1077"/>
                <a:gd name="T79" fmla="*/ 1088 h 1100"/>
                <a:gd name="T80" fmla="*/ 597 w 1077"/>
                <a:gd name="T81" fmla="*/ 1077 h 1100"/>
                <a:gd name="T82" fmla="*/ 630 w 1077"/>
                <a:gd name="T83" fmla="*/ 1044 h 1100"/>
                <a:gd name="T84" fmla="*/ 641 w 1077"/>
                <a:gd name="T85" fmla="*/ 957 h 1100"/>
                <a:gd name="T86" fmla="*/ 641 w 1077"/>
                <a:gd name="T87" fmla="*/ 794 h 1100"/>
                <a:gd name="T88" fmla="*/ 641 w 1077"/>
                <a:gd name="T89" fmla="*/ 696 h 1100"/>
                <a:gd name="T90" fmla="*/ 641 w 1077"/>
                <a:gd name="T91" fmla="*/ 587 h 1100"/>
                <a:gd name="T92" fmla="*/ 652 w 1077"/>
                <a:gd name="T93" fmla="*/ 479 h 1100"/>
                <a:gd name="T94" fmla="*/ 728 w 1077"/>
                <a:gd name="T95" fmla="*/ 446 h 1100"/>
                <a:gd name="T96" fmla="*/ 728 w 1077"/>
                <a:gd name="T97" fmla="*/ 294 h 1100"/>
                <a:gd name="T98" fmla="*/ 728 w 1077"/>
                <a:gd name="T99" fmla="*/ 142 h 1100"/>
                <a:gd name="T100" fmla="*/ 815 w 1077"/>
                <a:gd name="T101" fmla="*/ 120 h 1100"/>
                <a:gd name="T102" fmla="*/ 913 w 1077"/>
                <a:gd name="T103" fmla="*/ 98 h 1100"/>
                <a:gd name="T104" fmla="*/ 934 w 1077"/>
                <a:gd name="T105" fmla="*/ 131 h 1100"/>
                <a:gd name="T106" fmla="*/ 945 w 1077"/>
                <a:gd name="T107" fmla="*/ 142 h 1100"/>
                <a:gd name="T108" fmla="*/ 978 w 1077"/>
                <a:gd name="T109" fmla="*/ 109 h 1100"/>
                <a:gd name="T110" fmla="*/ 1011 w 1077"/>
                <a:gd name="T111" fmla="*/ 98 h 1100"/>
                <a:gd name="T112" fmla="*/ 1065 w 1077"/>
                <a:gd name="T113" fmla="*/ 77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7" h="1100">
                  <a:moveTo>
                    <a:pt x="1054" y="66"/>
                  </a:moveTo>
                  <a:lnTo>
                    <a:pt x="1054" y="55"/>
                  </a:lnTo>
                  <a:lnTo>
                    <a:pt x="1043" y="55"/>
                  </a:lnTo>
                  <a:lnTo>
                    <a:pt x="1032" y="55"/>
                  </a:lnTo>
                  <a:lnTo>
                    <a:pt x="989" y="55"/>
                  </a:lnTo>
                  <a:lnTo>
                    <a:pt x="989" y="55"/>
                  </a:lnTo>
                  <a:lnTo>
                    <a:pt x="978" y="55"/>
                  </a:lnTo>
                  <a:lnTo>
                    <a:pt x="956" y="55"/>
                  </a:lnTo>
                  <a:lnTo>
                    <a:pt x="934" y="66"/>
                  </a:lnTo>
                  <a:lnTo>
                    <a:pt x="924" y="66"/>
                  </a:lnTo>
                  <a:lnTo>
                    <a:pt x="902" y="66"/>
                  </a:lnTo>
                  <a:lnTo>
                    <a:pt x="858" y="77"/>
                  </a:lnTo>
                  <a:lnTo>
                    <a:pt x="837" y="87"/>
                  </a:lnTo>
                  <a:lnTo>
                    <a:pt x="815" y="87"/>
                  </a:lnTo>
                  <a:lnTo>
                    <a:pt x="793" y="98"/>
                  </a:lnTo>
                  <a:lnTo>
                    <a:pt x="771" y="98"/>
                  </a:lnTo>
                  <a:lnTo>
                    <a:pt x="760" y="98"/>
                  </a:lnTo>
                  <a:lnTo>
                    <a:pt x="760" y="98"/>
                  </a:lnTo>
                  <a:lnTo>
                    <a:pt x="739" y="98"/>
                  </a:lnTo>
                  <a:lnTo>
                    <a:pt x="728" y="98"/>
                  </a:lnTo>
                  <a:lnTo>
                    <a:pt x="717" y="98"/>
                  </a:lnTo>
                  <a:lnTo>
                    <a:pt x="706" y="98"/>
                  </a:lnTo>
                  <a:lnTo>
                    <a:pt x="695" y="98"/>
                  </a:lnTo>
                  <a:lnTo>
                    <a:pt x="684" y="87"/>
                  </a:lnTo>
                  <a:lnTo>
                    <a:pt x="673" y="87"/>
                  </a:lnTo>
                  <a:lnTo>
                    <a:pt x="652" y="87"/>
                  </a:lnTo>
                  <a:lnTo>
                    <a:pt x="630" y="87"/>
                  </a:lnTo>
                  <a:lnTo>
                    <a:pt x="608" y="87"/>
                  </a:lnTo>
                  <a:lnTo>
                    <a:pt x="586" y="77"/>
                  </a:lnTo>
                  <a:lnTo>
                    <a:pt x="586" y="77"/>
                  </a:lnTo>
                  <a:lnTo>
                    <a:pt x="576" y="77"/>
                  </a:lnTo>
                  <a:lnTo>
                    <a:pt x="565" y="77"/>
                  </a:lnTo>
                  <a:lnTo>
                    <a:pt x="554" y="77"/>
                  </a:lnTo>
                  <a:lnTo>
                    <a:pt x="543" y="55"/>
                  </a:lnTo>
                  <a:lnTo>
                    <a:pt x="532" y="44"/>
                  </a:lnTo>
                  <a:lnTo>
                    <a:pt x="532" y="44"/>
                  </a:lnTo>
                  <a:lnTo>
                    <a:pt x="532" y="44"/>
                  </a:lnTo>
                  <a:lnTo>
                    <a:pt x="532" y="44"/>
                  </a:lnTo>
                  <a:lnTo>
                    <a:pt x="499" y="44"/>
                  </a:lnTo>
                  <a:lnTo>
                    <a:pt x="478" y="44"/>
                  </a:lnTo>
                  <a:lnTo>
                    <a:pt x="467" y="44"/>
                  </a:lnTo>
                  <a:lnTo>
                    <a:pt x="445" y="44"/>
                  </a:lnTo>
                  <a:lnTo>
                    <a:pt x="412" y="44"/>
                  </a:lnTo>
                  <a:lnTo>
                    <a:pt x="347" y="44"/>
                  </a:lnTo>
                  <a:lnTo>
                    <a:pt x="315" y="44"/>
                  </a:lnTo>
                  <a:lnTo>
                    <a:pt x="293" y="44"/>
                  </a:lnTo>
                  <a:lnTo>
                    <a:pt x="229" y="44"/>
                  </a:lnTo>
                  <a:lnTo>
                    <a:pt x="218" y="44"/>
                  </a:lnTo>
                  <a:lnTo>
                    <a:pt x="196" y="44"/>
                  </a:lnTo>
                  <a:lnTo>
                    <a:pt x="185" y="44"/>
                  </a:lnTo>
                  <a:lnTo>
                    <a:pt x="174" y="44"/>
                  </a:lnTo>
                  <a:lnTo>
                    <a:pt x="174" y="44"/>
                  </a:lnTo>
                  <a:lnTo>
                    <a:pt x="174" y="44"/>
                  </a:lnTo>
                  <a:lnTo>
                    <a:pt x="163" y="33"/>
                  </a:lnTo>
                  <a:lnTo>
                    <a:pt x="152" y="33"/>
                  </a:lnTo>
                  <a:lnTo>
                    <a:pt x="142" y="22"/>
                  </a:lnTo>
                  <a:lnTo>
                    <a:pt x="142" y="11"/>
                  </a:lnTo>
                  <a:lnTo>
                    <a:pt x="131" y="11"/>
                  </a:lnTo>
                  <a:lnTo>
                    <a:pt x="120" y="11"/>
                  </a:lnTo>
                  <a:lnTo>
                    <a:pt x="120" y="0"/>
                  </a:lnTo>
                  <a:lnTo>
                    <a:pt x="109" y="0"/>
                  </a:lnTo>
                  <a:lnTo>
                    <a:pt x="98" y="11"/>
                  </a:lnTo>
                  <a:lnTo>
                    <a:pt x="87" y="11"/>
                  </a:lnTo>
                  <a:lnTo>
                    <a:pt x="87" y="22"/>
                  </a:lnTo>
                  <a:lnTo>
                    <a:pt x="76" y="22"/>
                  </a:lnTo>
                  <a:lnTo>
                    <a:pt x="65" y="22"/>
                  </a:lnTo>
                  <a:lnTo>
                    <a:pt x="55" y="22"/>
                  </a:lnTo>
                  <a:lnTo>
                    <a:pt x="44" y="22"/>
                  </a:lnTo>
                  <a:lnTo>
                    <a:pt x="33" y="22"/>
                  </a:lnTo>
                  <a:lnTo>
                    <a:pt x="33" y="22"/>
                  </a:lnTo>
                  <a:lnTo>
                    <a:pt x="22" y="22"/>
                  </a:lnTo>
                  <a:lnTo>
                    <a:pt x="11" y="33"/>
                  </a:lnTo>
                  <a:lnTo>
                    <a:pt x="0" y="33"/>
                  </a:lnTo>
                  <a:lnTo>
                    <a:pt x="0" y="55"/>
                  </a:lnTo>
                  <a:lnTo>
                    <a:pt x="0" y="77"/>
                  </a:lnTo>
                  <a:lnTo>
                    <a:pt x="0" y="98"/>
                  </a:lnTo>
                  <a:lnTo>
                    <a:pt x="22" y="120"/>
                  </a:lnTo>
                  <a:lnTo>
                    <a:pt x="22" y="142"/>
                  </a:lnTo>
                  <a:lnTo>
                    <a:pt x="33" y="153"/>
                  </a:lnTo>
                  <a:lnTo>
                    <a:pt x="44" y="164"/>
                  </a:lnTo>
                  <a:lnTo>
                    <a:pt x="55" y="185"/>
                  </a:lnTo>
                  <a:lnTo>
                    <a:pt x="98" y="283"/>
                  </a:lnTo>
                  <a:lnTo>
                    <a:pt x="109" y="294"/>
                  </a:lnTo>
                  <a:lnTo>
                    <a:pt x="120" y="326"/>
                  </a:lnTo>
                  <a:lnTo>
                    <a:pt x="131" y="359"/>
                  </a:lnTo>
                  <a:lnTo>
                    <a:pt x="163" y="413"/>
                  </a:lnTo>
                  <a:lnTo>
                    <a:pt x="174" y="425"/>
                  </a:lnTo>
                  <a:lnTo>
                    <a:pt x="174" y="446"/>
                  </a:lnTo>
                  <a:lnTo>
                    <a:pt x="207" y="479"/>
                  </a:lnTo>
                  <a:lnTo>
                    <a:pt x="218" y="500"/>
                  </a:lnTo>
                  <a:lnTo>
                    <a:pt x="218" y="522"/>
                  </a:lnTo>
                  <a:lnTo>
                    <a:pt x="218" y="533"/>
                  </a:lnTo>
                  <a:lnTo>
                    <a:pt x="218" y="544"/>
                  </a:lnTo>
                  <a:lnTo>
                    <a:pt x="218" y="544"/>
                  </a:lnTo>
                  <a:lnTo>
                    <a:pt x="207" y="544"/>
                  </a:lnTo>
                  <a:lnTo>
                    <a:pt x="207" y="555"/>
                  </a:lnTo>
                  <a:lnTo>
                    <a:pt x="207" y="555"/>
                  </a:lnTo>
                  <a:lnTo>
                    <a:pt x="218" y="577"/>
                  </a:lnTo>
                  <a:lnTo>
                    <a:pt x="218" y="599"/>
                  </a:lnTo>
                  <a:lnTo>
                    <a:pt x="218" y="609"/>
                  </a:lnTo>
                  <a:lnTo>
                    <a:pt x="218" y="653"/>
                  </a:lnTo>
                  <a:lnTo>
                    <a:pt x="218" y="664"/>
                  </a:lnTo>
                  <a:lnTo>
                    <a:pt x="229" y="696"/>
                  </a:lnTo>
                  <a:lnTo>
                    <a:pt x="239" y="718"/>
                  </a:lnTo>
                  <a:lnTo>
                    <a:pt x="239" y="740"/>
                  </a:lnTo>
                  <a:lnTo>
                    <a:pt x="239" y="761"/>
                  </a:lnTo>
                  <a:lnTo>
                    <a:pt x="239" y="773"/>
                  </a:lnTo>
                  <a:lnTo>
                    <a:pt x="239" y="783"/>
                  </a:lnTo>
                  <a:lnTo>
                    <a:pt x="239" y="805"/>
                  </a:lnTo>
                  <a:lnTo>
                    <a:pt x="249" y="827"/>
                  </a:lnTo>
                  <a:lnTo>
                    <a:pt x="249" y="860"/>
                  </a:lnTo>
                  <a:lnTo>
                    <a:pt x="260" y="870"/>
                  </a:lnTo>
                  <a:lnTo>
                    <a:pt x="260" y="870"/>
                  </a:lnTo>
                  <a:lnTo>
                    <a:pt x="260" y="881"/>
                  </a:lnTo>
                  <a:lnTo>
                    <a:pt x="260" y="892"/>
                  </a:lnTo>
                  <a:lnTo>
                    <a:pt x="260" y="903"/>
                  </a:lnTo>
                  <a:lnTo>
                    <a:pt x="271" y="914"/>
                  </a:lnTo>
                  <a:lnTo>
                    <a:pt x="271" y="947"/>
                  </a:lnTo>
                  <a:lnTo>
                    <a:pt x="282" y="957"/>
                  </a:lnTo>
                  <a:lnTo>
                    <a:pt x="304" y="1001"/>
                  </a:lnTo>
                  <a:lnTo>
                    <a:pt x="325" y="1022"/>
                  </a:lnTo>
                  <a:lnTo>
                    <a:pt x="325" y="1034"/>
                  </a:lnTo>
                  <a:lnTo>
                    <a:pt x="358" y="1055"/>
                  </a:lnTo>
                  <a:lnTo>
                    <a:pt x="358" y="1066"/>
                  </a:lnTo>
                  <a:lnTo>
                    <a:pt x="369" y="1055"/>
                  </a:lnTo>
                  <a:lnTo>
                    <a:pt x="380" y="1055"/>
                  </a:lnTo>
                  <a:lnTo>
                    <a:pt x="380" y="1055"/>
                  </a:lnTo>
                  <a:lnTo>
                    <a:pt x="380" y="1055"/>
                  </a:lnTo>
                  <a:lnTo>
                    <a:pt x="390" y="1044"/>
                  </a:lnTo>
                  <a:lnTo>
                    <a:pt x="390" y="1044"/>
                  </a:lnTo>
                  <a:lnTo>
                    <a:pt x="390" y="1044"/>
                  </a:lnTo>
                  <a:lnTo>
                    <a:pt x="390" y="1034"/>
                  </a:lnTo>
                  <a:lnTo>
                    <a:pt x="390" y="1034"/>
                  </a:lnTo>
                  <a:lnTo>
                    <a:pt x="402" y="1022"/>
                  </a:lnTo>
                  <a:lnTo>
                    <a:pt x="402" y="1012"/>
                  </a:lnTo>
                  <a:lnTo>
                    <a:pt x="412" y="1012"/>
                  </a:lnTo>
                  <a:lnTo>
                    <a:pt x="423" y="1012"/>
                  </a:lnTo>
                  <a:lnTo>
                    <a:pt x="423" y="1022"/>
                  </a:lnTo>
                  <a:lnTo>
                    <a:pt x="423" y="1022"/>
                  </a:lnTo>
                  <a:lnTo>
                    <a:pt x="423" y="1034"/>
                  </a:lnTo>
                  <a:lnTo>
                    <a:pt x="434" y="1034"/>
                  </a:lnTo>
                  <a:lnTo>
                    <a:pt x="434" y="1034"/>
                  </a:lnTo>
                  <a:lnTo>
                    <a:pt x="434" y="1044"/>
                  </a:lnTo>
                  <a:lnTo>
                    <a:pt x="434" y="1044"/>
                  </a:lnTo>
                  <a:lnTo>
                    <a:pt x="434" y="1044"/>
                  </a:lnTo>
                  <a:lnTo>
                    <a:pt x="434" y="1055"/>
                  </a:lnTo>
                  <a:lnTo>
                    <a:pt x="434" y="1055"/>
                  </a:lnTo>
                  <a:lnTo>
                    <a:pt x="434" y="1066"/>
                  </a:lnTo>
                  <a:lnTo>
                    <a:pt x="445" y="1077"/>
                  </a:lnTo>
                  <a:lnTo>
                    <a:pt x="456" y="1077"/>
                  </a:lnTo>
                  <a:lnTo>
                    <a:pt x="456" y="1077"/>
                  </a:lnTo>
                  <a:lnTo>
                    <a:pt x="467" y="1077"/>
                  </a:lnTo>
                  <a:lnTo>
                    <a:pt x="478" y="1077"/>
                  </a:lnTo>
                  <a:lnTo>
                    <a:pt x="489" y="1088"/>
                  </a:lnTo>
                  <a:lnTo>
                    <a:pt x="510" y="1088"/>
                  </a:lnTo>
                  <a:lnTo>
                    <a:pt x="532" y="1088"/>
                  </a:lnTo>
                  <a:lnTo>
                    <a:pt x="543" y="1088"/>
                  </a:lnTo>
                  <a:lnTo>
                    <a:pt x="565" y="1088"/>
                  </a:lnTo>
                  <a:lnTo>
                    <a:pt x="576" y="1099"/>
                  </a:lnTo>
                  <a:lnTo>
                    <a:pt x="576" y="1088"/>
                  </a:lnTo>
                  <a:lnTo>
                    <a:pt x="586" y="1088"/>
                  </a:lnTo>
                  <a:lnTo>
                    <a:pt x="586" y="1077"/>
                  </a:lnTo>
                  <a:lnTo>
                    <a:pt x="586" y="1077"/>
                  </a:lnTo>
                  <a:lnTo>
                    <a:pt x="597" y="1077"/>
                  </a:lnTo>
                  <a:lnTo>
                    <a:pt x="597" y="1066"/>
                  </a:lnTo>
                  <a:lnTo>
                    <a:pt x="608" y="1066"/>
                  </a:lnTo>
                  <a:lnTo>
                    <a:pt x="608" y="1055"/>
                  </a:lnTo>
                  <a:lnTo>
                    <a:pt x="630" y="1044"/>
                  </a:lnTo>
                  <a:lnTo>
                    <a:pt x="641" y="1044"/>
                  </a:lnTo>
                  <a:lnTo>
                    <a:pt x="641" y="1034"/>
                  </a:lnTo>
                  <a:lnTo>
                    <a:pt x="641" y="1001"/>
                  </a:lnTo>
                  <a:lnTo>
                    <a:pt x="641" y="957"/>
                  </a:lnTo>
                  <a:lnTo>
                    <a:pt x="641" y="914"/>
                  </a:lnTo>
                  <a:lnTo>
                    <a:pt x="641" y="870"/>
                  </a:lnTo>
                  <a:lnTo>
                    <a:pt x="641" y="838"/>
                  </a:lnTo>
                  <a:lnTo>
                    <a:pt x="641" y="794"/>
                  </a:lnTo>
                  <a:lnTo>
                    <a:pt x="641" y="751"/>
                  </a:lnTo>
                  <a:lnTo>
                    <a:pt x="641" y="718"/>
                  </a:lnTo>
                  <a:lnTo>
                    <a:pt x="641" y="707"/>
                  </a:lnTo>
                  <a:lnTo>
                    <a:pt x="641" y="696"/>
                  </a:lnTo>
                  <a:lnTo>
                    <a:pt x="641" y="664"/>
                  </a:lnTo>
                  <a:lnTo>
                    <a:pt x="641" y="642"/>
                  </a:lnTo>
                  <a:lnTo>
                    <a:pt x="641" y="609"/>
                  </a:lnTo>
                  <a:lnTo>
                    <a:pt x="641" y="587"/>
                  </a:lnTo>
                  <a:lnTo>
                    <a:pt x="641" y="566"/>
                  </a:lnTo>
                  <a:lnTo>
                    <a:pt x="652" y="533"/>
                  </a:lnTo>
                  <a:lnTo>
                    <a:pt x="652" y="511"/>
                  </a:lnTo>
                  <a:lnTo>
                    <a:pt x="652" y="479"/>
                  </a:lnTo>
                  <a:lnTo>
                    <a:pt x="652" y="457"/>
                  </a:lnTo>
                  <a:lnTo>
                    <a:pt x="728" y="457"/>
                  </a:lnTo>
                  <a:lnTo>
                    <a:pt x="728" y="457"/>
                  </a:lnTo>
                  <a:lnTo>
                    <a:pt x="728" y="446"/>
                  </a:lnTo>
                  <a:lnTo>
                    <a:pt x="728" y="403"/>
                  </a:lnTo>
                  <a:lnTo>
                    <a:pt x="728" y="370"/>
                  </a:lnTo>
                  <a:lnTo>
                    <a:pt x="728" y="326"/>
                  </a:lnTo>
                  <a:lnTo>
                    <a:pt x="728" y="294"/>
                  </a:lnTo>
                  <a:lnTo>
                    <a:pt x="728" y="261"/>
                  </a:lnTo>
                  <a:lnTo>
                    <a:pt x="728" y="218"/>
                  </a:lnTo>
                  <a:lnTo>
                    <a:pt x="728" y="185"/>
                  </a:lnTo>
                  <a:lnTo>
                    <a:pt x="728" y="142"/>
                  </a:lnTo>
                  <a:lnTo>
                    <a:pt x="728" y="131"/>
                  </a:lnTo>
                  <a:lnTo>
                    <a:pt x="750" y="131"/>
                  </a:lnTo>
                  <a:lnTo>
                    <a:pt x="771" y="120"/>
                  </a:lnTo>
                  <a:lnTo>
                    <a:pt x="815" y="120"/>
                  </a:lnTo>
                  <a:lnTo>
                    <a:pt x="847" y="109"/>
                  </a:lnTo>
                  <a:lnTo>
                    <a:pt x="869" y="109"/>
                  </a:lnTo>
                  <a:lnTo>
                    <a:pt x="902" y="98"/>
                  </a:lnTo>
                  <a:lnTo>
                    <a:pt x="913" y="98"/>
                  </a:lnTo>
                  <a:lnTo>
                    <a:pt x="913" y="98"/>
                  </a:lnTo>
                  <a:lnTo>
                    <a:pt x="913" y="98"/>
                  </a:lnTo>
                  <a:lnTo>
                    <a:pt x="924" y="120"/>
                  </a:lnTo>
                  <a:lnTo>
                    <a:pt x="934" y="131"/>
                  </a:lnTo>
                  <a:lnTo>
                    <a:pt x="934" y="142"/>
                  </a:lnTo>
                  <a:lnTo>
                    <a:pt x="934" y="142"/>
                  </a:lnTo>
                  <a:lnTo>
                    <a:pt x="945" y="142"/>
                  </a:lnTo>
                  <a:lnTo>
                    <a:pt x="945" y="142"/>
                  </a:lnTo>
                  <a:lnTo>
                    <a:pt x="956" y="120"/>
                  </a:lnTo>
                  <a:lnTo>
                    <a:pt x="967" y="120"/>
                  </a:lnTo>
                  <a:lnTo>
                    <a:pt x="967" y="109"/>
                  </a:lnTo>
                  <a:lnTo>
                    <a:pt x="978" y="109"/>
                  </a:lnTo>
                  <a:lnTo>
                    <a:pt x="989" y="98"/>
                  </a:lnTo>
                  <a:lnTo>
                    <a:pt x="1000" y="98"/>
                  </a:lnTo>
                  <a:lnTo>
                    <a:pt x="1000" y="98"/>
                  </a:lnTo>
                  <a:lnTo>
                    <a:pt x="1011" y="98"/>
                  </a:lnTo>
                  <a:lnTo>
                    <a:pt x="1011" y="98"/>
                  </a:lnTo>
                  <a:lnTo>
                    <a:pt x="1032" y="87"/>
                  </a:lnTo>
                  <a:lnTo>
                    <a:pt x="1043" y="87"/>
                  </a:lnTo>
                  <a:lnTo>
                    <a:pt x="1065" y="77"/>
                  </a:lnTo>
                  <a:lnTo>
                    <a:pt x="1076" y="77"/>
                  </a:lnTo>
                  <a:lnTo>
                    <a:pt x="1054" y="66"/>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6" name="Freeform 95">
              <a:extLst>
                <a:ext uri="{FF2B5EF4-FFF2-40B4-BE49-F238E27FC236}">
                  <a16:creationId xmlns:a16="http://schemas.microsoft.com/office/drawing/2014/main" id="{37C04F78-07CE-4D72-E105-6BF7E889DFDA}"/>
                </a:ext>
              </a:extLst>
            </p:cNvPr>
            <p:cNvSpPr>
              <a:spLocks noChangeArrowheads="1"/>
            </p:cNvSpPr>
            <p:nvPr/>
          </p:nvSpPr>
          <p:spPr bwMode="auto">
            <a:xfrm>
              <a:off x="9244430" y="4636437"/>
              <a:ext cx="597600" cy="1046579"/>
            </a:xfrm>
            <a:custGeom>
              <a:avLst/>
              <a:gdLst>
                <a:gd name="T0" fmla="*/ 838 w 849"/>
                <a:gd name="T1" fmla="*/ 359 h 1491"/>
                <a:gd name="T2" fmla="*/ 826 w 849"/>
                <a:gd name="T3" fmla="*/ 283 h 1491"/>
                <a:gd name="T4" fmla="*/ 838 w 849"/>
                <a:gd name="T5" fmla="*/ 229 h 1491"/>
                <a:gd name="T6" fmla="*/ 826 w 849"/>
                <a:gd name="T7" fmla="*/ 185 h 1491"/>
                <a:gd name="T8" fmla="*/ 826 w 849"/>
                <a:gd name="T9" fmla="*/ 87 h 1491"/>
                <a:gd name="T10" fmla="*/ 838 w 849"/>
                <a:gd name="T11" fmla="*/ 33 h 1491"/>
                <a:gd name="T12" fmla="*/ 794 w 849"/>
                <a:gd name="T13" fmla="*/ 33 h 1491"/>
                <a:gd name="T14" fmla="*/ 696 w 849"/>
                <a:gd name="T15" fmla="*/ 66 h 1491"/>
                <a:gd name="T16" fmla="*/ 620 w 849"/>
                <a:gd name="T17" fmla="*/ 87 h 1491"/>
                <a:gd name="T18" fmla="*/ 555 w 849"/>
                <a:gd name="T19" fmla="*/ 98 h 1491"/>
                <a:gd name="T20" fmla="*/ 479 w 849"/>
                <a:gd name="T21" fmla="*/ 98 h 1491"/>
                <a:gd name="T22" fmla="*/ 424 w 849"/>
                <a:gd name="T23" fmla="*/ 98 h 1491"/>
                <a:gd name="T24" fmla="*/ 348 w 849"/>
                <a:gd name="T25" fmla="*/ 131 h 1491"/>
                <a:gd name="T26" fmla="*/ 348 w 849"/>
                <a:gd name="T27" fmla="*/ 229 h 1491"/>
                <a:gd name="T28" fmla="*/ 392 w 849"/>
                <a:gd name="T29" fmla="*/ 294 h 1491"/>
                <a:gd name="T30" fmla="*/ 446 w 849"/>
                <a:gd name="T31" fmla="*/ 413 h 1491"/>
                <a:gd name="T32" fmla="*/ 413 w 849"/>
                <a:gd name="T33" fmla="*/ 522 h 1491"/>
                <a:gd name="T34" fmla="*/ 403 w 849"/>
                <a:gd name="T35" fmla="*/ 577 h 1491"/>
                <a:gd name="T36" fmla="*/ 381 w 849"/>
                <a:gd name="T37" fmla="*/ 587 h 1491"/>
                <a:gd name="T38" fmla="*/ 337 w 849"/>
                <a:gd name="T39" fmla="*/ 533 h 1491"/>
                <a:gd name="T40" fmla="*/ 326 w 849"/>
                <a:gd name="T41" fmla="*/ 490 h 1491"/>
                <a:gd name="T42" fmla="*/ 348 w 849"/>
                <a:gd name="T43" fmla="*/ 403 h 1491"/>
                <a:gd name="T44" fmla="*/ 305 w 849"/>
                <a:gd name="T45" fmla="*/ 370 h 1491"/>
                <a:gd name="T46" fmla="*/ 239 w 849"/>
                <a:gd name="T47" fmla="*/ 326 h 1491"/>
                <a:gd name="T48" fmla="*/ 120 w 849"/>
                <a:gd name="T49" fmla="*/ 370 h 1491"/>
                <a:gd name="T50" fmla="*/ 22 w 849"/>
                <a:gd name="T51" fmla="*/ 403 h 1491"/>
                <a:gd name="T52" fmla="*/ 11 w 849"/>
                <a:gd name="T53" fmla="*/ 468 h 1491"/>
                <a:gd name="T54" fmla="*/ 98 w 849"/>
                <a:gd name="T55" fmla="*/ 522 h 1491"/>
                <a:gd name="T56" fmla="*/ 218 w 849"/>
                <a:gd name="T57" fmla="*/ 566 h 1491"/>
                <a:gd name="T58" fmla="*/ 218 w 849"/>
                <a:gd name="T59" fmla="*/ 696 h 1491"/>
                <a:gd name="T60" fmla="*/ 207 w 849"/>
                <a:gd name="T61" fmla="*/ 751 h 1491"/>
                <a:gd name="T62" fmla="*/ 207 w 849"/>
                <a:gd name="T63" fmla="*/ 783 h 1491"/>
                <a:gd name="T64" fmla="*/ 207 w 849"/>
                <a:gd name="T65" fmla="*/ 859 h 1491"/>
                <a:gd name="T66" fmla="*/ 163 w 849"/>
                <a:gd name="T67" fmla="*/ 946 h 1491"/>
                <a:gd name="T68" fmla="*/ 120 w 849"/>
                <a:gd name="T69" fmla="*/ 1033 h 1491"/>
                <a:gd name="T70" fmla="*/ 76 w 849"/>
                <a:gd name="T71" fmla="*/ 1120 h 1491"/>
                <a:gd name="T72" fmla="*/ 98 w 849"/>
                <a:gd name="T73" fmla="*/ 1207 h 1491"/>
                <a:gd name="T74" fmla="*/ 120 w 849"/>
                <a:gd name="T75" fmla="*/ 1305 h 1491"/>
                <a:gd name="T76" fmla="*/ 109 w 849"/>
                <a:gd name="T77" fmla="*/ 1414 h 1491"/>
                <a:gd name="T78" fmla="*/ 120 w 849"/>
                <a:gd name="T79" fmla="*/ 1490 h 1491"/>
                <a:gd name="T80" fmla="*/ 185 w 849"/>
                <a:gd name="T81" fmla="*/ 1435 h 1491"/>
                <a:gd name="T82" fmla="*/ 163 w 849"/>
                <a:gd name="T83" fmla="*/ 1425 h 1491"/>
                <a:gd name="T84" fmla="*/ 261 w 849"/>
                <a:gd name="T85" fmla="*/ 1327 h 1491"/>
                <a:gd name="T86" fmla="*/ 403 w 849"/>
                <a:gd name="T87" fmla="*/ 1207 h 1491"/>
                <a:gd name="T88" fmla="*/ 403 w 849"/>
                <a:gd name="T89" fmla="*/ 1120 h 1491"/>
                <a:gd name="T90" fmla="*/ 392 w 849"/>
                <a:gd name="T91" fmla="*/ 1066 h 1491"/>
                <a:gd name="T92" fmla="*/ 381 w 849"/>
                <a:gd name="T93" fmla="*/ 1022 h 1491"/>
                <a:gd name="T94" fmla="*/ 348 w 849"/>
                <a:gd name="T95" fmla="*/ 870 h 1491"/>
                <a:gd name="T96" fmla="*/ 370 w 849"/>
                <a:gd name="T97" fmla="*/ 848 h 1491"/>
                <a:gd name="T98" fmla="*/ 479 w 849"/>
                <a:gd name="T99" fmla="*/ 751 h 1491"/>
                <a:gd name="T100" fmla="*/ 522 w 849"/>
                <a:gd name="T101" fmla="*/ 696 h 1491"/>
                <a:gd name="T102" fmla="*/ 620 w 849"/>
                <a:gd name="T103" fmla="*/ 620 h 1491"/>
                <a:gd name="T104" fmla="*/ 696 w 849"/>
                <a:gd name="T105" fmla="*/ 598 h 1491"/>
                <a:gd name="T106" fmla="*/ 772 w 849"/>
                <a:gd name="T107" fmla="*/ 522 h 1491"/>
                <a:gd name="T108" fmla="*/ 838 w 849"/>
                <a:gd name="T109" fmla="*/ 435 h 1491"/>
                <a:gd name="T110" fmla="*/ 848 w 849"/>
                <a:gd name="T111" fmla="*/ 392 h 1491"/>
                <a:gd name="T112" fmla="*/ 370 w 849"/>
                <a:gd name="T113" fmla="*/ 153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9" h="1491">
                  <a:moveTo>
                    <a:pt x="848" y="381"/>
                  </a:moveTo>
                  <a:lnTo>
                    <a:pt x="848" y="370"/>
                  </a:lnTo>
                  <a:lnTo>
                    <a:pt x="848" y="370"/>
                  </a:lnTo>
                  <a:lnTo>
                    <a:pt x="848" y="359"/>
                  </a:lnTo>
                  <a:lnTo>
                    <a:pt x="848" y="359"/>
                  </a:lnTo>
                  <a:lnTo>
                    <a:pt x="838" y="359"/>
                  </a:lnTo>
                  <a:lnTo>
                    <a:pt x="838" y="370"/>
                  </a:lnTo>
                  <a:lnTo>
                    <a:pt x="838" y="359"/>
                  </a:lnTo>
                  <a:lnTo>
                    <a:pt x="838" y="359"/>
                  </a:lnTo>
                  <a:lnTo>
                    <a:pt x="838" y="348"/>
                  </a:lnTo>
                  <a:lnTo>
                    <a:pt x="838" y="337"/>
                  </a:lnTo>
                  <a:lnTo>
                    <a:pt x="838" y="337"/>
                  </a:lnTo>
                  <a:lnTo>
                    <a:pt x="838" y="337"/>
                  </a:lnTo>
                  <a:lnTo>
                    <a:pt x="838" y="337"/>
                  </a:lnTo>
                  <a:lnTo>
                    <a:pt x="838" y="305"/>
                  </a:lnTo>
                  <a:lnTo>
                    <a:pt x="826" y="283"/>
                  </a:lnTo>
                  <a:lnTo>
                    <a:pt x="826" y="283"/>
                  </a:lnTo>
                  <a:lnTo>
                    <a:pt x="826" y="272"/>
                  </a:lnTo>
                  <a:lnTo>
                    <a:pt x="838" y="261"/>
                  </a:lnTo>
                  <a:lnTo>
                    <a:pt x="826" y="261"/>
                  </a:lnTo>
                  <a:lnTo>
                    <a:pt x="838" y="250"/>
                  </a:lnTo>
                  <a:lnTo>
                    <a:pt x="838" y="240"/>
                  </a:lnTo>
                  <a:lnTo>
                    <a:pt x="838" y="240"/>
                  </a:lnTo>
                  <a:lnTo>
                    <a:pt x="838" y="229"/>
                  </a:lnTo>
                  <a:lnTo>
                    <a:pt x="826" y="229"/>
                  </a:lnTo>
                  <a:lnTo>
                    <a:pt x="826" y="229"/>
                  </a:lnTo>
                  <a:lnTo>
                    <a:pt x="826" y="218"/>
                  </a:lnTo>
                  <a:lnTo>
                    <a:pt x="838" y="218"/>
                  </a:lnTo>
                  <a:lnTo>
                    <a:pt x="838" y="207"/>
                  </a:lnTo>
                  <a:lnTo>
                    <a:pt x="838" y="196"/>
                  </a:lnTo>
                  <a:lnTo>
                    <a:pt x="838" y="185"/>
                  </a:lnTo>
                  <a:lnTo>
                    <a:pt x="826" y="185"/>
                  </a:lnTo>
                  <a:lnTo>
                    <a:pt x="826" y="174"/>
                  </a:lnTo>
                  <a:lnTo>
                    <a:pt x="826" y="163"/>
                  </a:lnTo>
                  <a:lnTo>
                    <a:pt x="826" y="153"/>
                  </a:lnTo>
                  <a:lnTo>
                    <a:pt x="838" y="142"/>
                  </a:lnTo>
                  <a:lnTo>
                    <a:pt x="826" y="131"/>
                  </a:lnTo>
                  <a:lnTo>
                    <a:pt x="826" y="120"/>
                  </a:lnTo>
                  <a:lnTo>
                    <a:pt x="826" y="109"/>
                  </a:lnTo>
                  <a:lnTo>
                    <a:pt x="826" y="87"/>
                  </a:lnTo>
                  <a:lnTo>
                    <a:pt x="826" y="76"/>
                  </a:lnTo>
                  <a:lnTo>
                    <a:pt x="826" y="76"/>
                  </a:lnTo>
                  <a:lnTo>
                    <a:pt x="826" y="66"/>
                  </a:lnTo>
                  <a:lnTo>
                    <a:pt x="838" y="55"/>
                  </a:lnTo>
                  <a:lnTo>
                    <a:pt x="838" y="55"/>
                  </a:lnTo>
                  <a:lnTo>
                    <a:pt x="838" y="44"/>
                  </a:lnTo>
                  <a:lnTo>
                    <a:pt x="838" y="44"/>
                  </a:lnTo>
                  <a:lnTo>
                    <a:pt x="838" y="33"/>
                  </a:lnTo>
                  <a:lnTo>
                    <a:pt x="838" y="22"/>
                  </a:lnTo>
                  <a:lnTo>
                    <a:pt x="838" y="22"/>
                  </a:lnTo>
                  <a:lnTo>
                    <a:pt x="838" y="22"/>
                  </a:lnTo>
                  <a:lnTo>
                    <a:pt x="838" y="11"/>
                  </a:lnTo>
                  <a:lnTo>
                    <a:pt x="826" y="0"/>
                  </a:lnTo>
                  <a:lnTo>
                    <a:pt x="826" y="11"/>
                  </a:lnTo>
                  <a:lnTo>
                    <a:pt x="805" y="22"/>
                  </a:lnTo>
                  <a:lnTo>
                    <a:pt x="794" y="33"/>
                  </a:lnTo>
                  <a:lnTo>
                    <a:pt x="783" y="44"/>
                  </a:lnTo>
                  <a:lnTo>
                    <a:pt x="772" y="44"/>
                  </a:lnTo>
                  <a:lnTo>
                    <a:pt x="761" y="44"/>
                  </a:lnTo>
                  <a:lnTo>
                    <a:pt x="751" y="55"/>
                  </a:lnTo>
                  <a:lnTo>
                    <a:pt x="739" y="55"/>
                  </a:lnTo>
                  <a:lnTo>
                    <a:pt x="729" y="66"/>
                  </a:lnTo>
                  <a:lnTo>
                    <a:pt x="707" y="66"/>
                  </a:lnTo>
                  <a:lnTo>
                    <a:pt x="696" y="66"/>
                  </a:lnTo>
                  <a:lnTo>
                    <a:pt x="685" y="76"/>
                  </a:lnTo>
                  <a:lnTo>
                    <a:pt x="674" y="87"/>
                  </a:lnTo>
                  <a:lnTo>
                    <a:pt x="652" y="76"/>
                  </a:lnTo>
                  <a:lnTo>
                    <a:pt x="642" y="76"/>
                  </a:lnTo>
                  <a:lnTo>
                    <a:pt x="631" y="76"/>
                  </a:lnTo>
                  <a:lnTo>
                    <a:pt x="631" y="76"/>
                  </a:lnTo>
                  <a:lnTo>
                    <a:pt x="620" y="76"/>
                  </a:lnTo>
                  <a:lnTo>
                    <a:pt x="620" y="87"/>
                  </a:lnTo>
                  <a:lnTo>
                    <a:pt x="620" y="87"/>
                  </a:lnTo>
                  <a:lnTo>
                    <a:pt x="609" y="98"/>
                  </a:lnTo>
                  <a:lnTo>
                    <a:pt x="598" y="109"/>
                  </a:lnTo>
                  <a:lnTo>
                    <a:pt x="577" y="109"/>
                  </a:lnTo>
                  <a:lnTo>
                    <a:pt x="565" y="109"/>
                  </a:lnTo>
                  <a:lnTo>
                    <a:pt x="565" y="109"/>
                  </a:lnTo>
                  <a:lnTo>
                    <a:pt x="555" y="98"/>
                  </a:lnTo>
                  <a:lnTo>
                    <a:pt x="555" y="98"/>
                  </a:lnTo>
                  <a:lnTo>
                    <a:pt x="544" y="98"/>
                  </a:lnTo>
                  <a:lnTo>
                    <a:pt x="533" y="109"/>
                  </a:lnTo>
                  <a:lnTo>
                    <a:pt x="522" y="109"/>
                  </a:lnTo>
                  <a:lnTo>
                    <a:pt x="511" y="109"/>
                  </a:lnTo>
                  <a:lnTo>
                    <a:pt x="500" y="109"/>
                  </a:lnTo>
                  <a:lnTo>
                    <a:pt x="490" y="109"/>
                  </a:lnTo>
                  <a:lnTo>
                    <a:pt x="490" y="109"/>
                  </a:lnTo>
                  <a:lnTo>
                    <a:pt x="479" y="98"/>
                  </a:lnTo>
                  <a:lnTo>
                    <a:pt x="468" y="87"/>
                  </a:lnTo>
                  <a:lnTo>
                    <a:pt x="457" y="87"/>
                  </a:lnTo>
                  <a:lnTo>
                    <a:pt x="446" y="98"/>
                  </a:lnTo>
                  <a:lnTo>
                    <a:pt x="446" y="98"/>
                  </a:lnTo>
                  <a:lnTo>
                    <a:pt x="435" y="98"/>
                  </a:lnTo>
                  <a:lnTo>
                    <a:pt x="435" y="98"/>
                  </a:lnTo>
                  <a:lnTo>
                    <a:pt x="424" y="98"/>
                  </a:lnTo>
                  <a:lnTo>
                    <a:pt x="424" y="98"/>
                  </a:lnTo>
                  <a:lnTo>
                    <a:pt x="403" y="98"/>
                  </a:lnTo>
                  <a:lnTo>
                    <a:pt x="392" y="98"/>
                  </a:lnTo>
                  <a:lnTo>
                    <a:pt x="381" y="98"/>
                  </a:lnTo>
                  <a:lnTo>
                    <a:pt x="370" y="98"/>
                  </a:lnTo>
                  <a:lnTo>
                    <a:pt x="359" y="109"/>
                  </a:lnTo>
                  <a:lnTo>
                    <a:pt x="359" y="109"/>
                  </a:lnTo>
                  <a:lnTo>
                    <a:pt x="359" y="120"/>
                  </a:lnTo>
                  <a:lnTo>
                    <a:pt x="348" y="131"/>
                  </a:lnTo>
                  <a:lnTo>
                    <a:pt x="348" y="142"/>
                  </a:lnTo>
                  <a:lnTo>
                    <a:pt x="337" y="153"/>
                  </a:lnTo>
                  <a:lnTo>
                    <a:pt x="337" y="153"/>
                  </a:lnTo>
                  <a:lnTo>
                    <a:pt x="337" y="163"/>
                  </a:lnTo>
                  <a:lnTo>
                    <a:pt x="348" y="174"/>
                  </a:lnTo>
                  <a:lnTo>
                    <a:pt x="348" y="196"/>
                  </a:lnTo>
                  <a:lnTo>
                    <a:pt x="348" y="196"/>
                  </a:lnTo>
                  <a:lnTo>
                    <a:pt x="348" y="229"/>
                  </a:lnTo>
                  <a:lnTo>
                    <a:pt x="348" y="240"/>
                  </a:lnTo>
                  <a:lnTo>
                    <a:pt x="348" y="250"/>
                  </a:lnTo>
                  <a:lnTo>
                    <a:pt x="348" y="261"/>
                  </a:lnTo>
                  <a:lnTo>
                    <a:pt x="359" y="272"/>
                  </a:lnTo>
                  <a:lnTo>
                    <a:pt x="359" y="272"/>
                  </a:lnTo>
                  <a:lnTo>
                    <a:pt x="381" y="272"/>
                  </a:lnTo>
                  <a:lnTo>
                    <a:pt x="381" y="283"/>
                  </a:lnTo>
                  <a:lnTo>
                    <a:pt x="392" y="294"/>
                  </a:lnTo>
                  <a:lnTo>
                    <a:pt x="403" y="316"/>
                  </a:lnTo>
                  <a:lnTo>
                    <a:pt x="413" y="326"/>
                  </a:lnTo>
                  <a:lnTo>
                    <a:pt x="424" y="337"/>
                  </a:lnTo>
                  <a:lnTo>
                    <a:pt x="446" y="359"/>
                  </a:lnTo>
                  <a:lnTo>
                    <a:pt x="457" y="381"/>
                  </a:lnTo>
                  <a:lnTo>
                    <a:pt x="457" y="403"/>
                  </a:lnTo>
                  <a:lnTo>
                    <a:pt x="457" y="403"/>
                  </a:lnTo>
                  <a:lnTo>
                    <a:pt x="446" y="413"/>
                  </a:lnTo>
                  <a:lnTo>
                    <a:pt x="446" y="435"/>
                  </a:lnTo>
                  <a:lnTo>
                    <a:pt x="446" y="446"/>
                  </a:lnTo>
                  <a:lnTo>
                    <a:pt x="446" y="479"/>
                  </a:lnTo>
                  <a:lnTo>
                    <a:pt x="446" y="500"/>
                  </a:lnTo>
                  <a:lnTo>
                    <a:pt x="446" y="511"/>
                  </a:lnTo>
                  <a:lnTo>
                    <a:pt x="435" y="511"/>
                  </a:lnTo>
                  <a:lnTo>
                    <a:pt x="424" y="511"/>
                  </a:lnTo>
                  <a:lnTo>
                    <a:pt x="413" y="522"/>
                  </a:lnTo>
                  <a:lnTo>
                    <a:pt x="403" y="522"/>
                  </a:lnTo>
                  <a:lnTo>
                    <a:pt x="403" y="522"/>
                  </a:lnTo>
                  <a:lnTo>
                    <a:pt x="403" y="533"/>
                  </a:lnTo>
                  <a:lnTo>
                    <a:pt x="392" y="544"/>
                  </a:lnTo>
                  <a:lnTo>
                    <a:pt x="392" y="555"/>
                  </a:lnTo>
                  <a:lnTo>
                    <a:pt x="392" y="555"/>
                  </a:lnTo>
                  <a:lnTo>
                    <a:pt x="403" y="566"/>
                  </a:lnTo>
                  <a:lnTo>
                    <a:pt x="403" y="577"/>
                  </a:lnTo>
                  <a:lnTo>
                    <a:pt x="403" y="598"/>
                  </a:lnTo>
                  <a:lnTo>
                    <a:pt x="403" y="609"/>
                  </a:lnTo>
                  <a:lnTo>
                    <a:pt x="392" y="609"/>
                  </a:lnTo>
                  <a:lnTo>
                    <a:pt x="392" y="609"/>
                  </a:lnTo>
                  <a:lnTo>
                    <a:pt x="381" y="609"/>
                  </a:lnTo>
                  <a:lnTo>
                    <a:pt x="381" y="598"/>
                  </a:lnTo>
                  <a:lnTo>
                    <a:pt x="381" y="598"/>
                  </a:lnTo>
                  <a:lnTo>
                    <a:pt x="381" y="587"/>
                  </a:lnTo>
                  <a:lnTo>
                    <a:pt x="392" y="587"/>
                  </a:lnTo>
                  <a:lnTo>
                    <a:pt x="381" y="577"/>
                  </a:lnTo>
                  <a:lnTo>
                    <a:pt x="381" y="577"/>
                  </a:lnTo>
                  <a:lnTo>
                    <a:pt x="370" y="577"/>
                  </a:lnTo>
                  <a:lnTo>
                    <a:pt x="359" y="555"/>
                  </a:lnTo>
                  <a:lnTo>
                    <a:pt x="348" y="544"/>
                  </a:lnTo>
                  <a:lnTo>
                    <a:pt x="348" y="533"/>
                  </a:lnTo>
                  <a:lnTo>
                    <a:pt x="337" y="533"/>
                  </a:lnTo>
                  <a:lnTo>
                    <a:pt x="337" y="522"/>
                  </a:lnTo>
                  <a:lnTo>
                    <a:pt x="337" y="522"/>
                  </a:lnTo>
                  <a:lnTo>
                    <a:pt x="337" y="511"/>
                  </a:lnTo>
                  <a:lnTo>
                    <a:pt x="337" y="511"/>
                  </a:lnTo>
                  <a:lnTo>
                    <a:pt x="337" y="500"/>
                  </a:lnTo>
                  <a:lnTo>
                    <a:pt x="326" y="500"/>
                  </a:lnTo>
                  <a:lnTo>
                    <a:pt x="326" y="490"/>
                  </a:lnTo>
                  <a:lnTo>
                    <a:pt x="326" y="490"/>
                  </a:lnTo>
                  <a:lnTo>
                    <a:pt x="326" y="479"/>
                  </a:lnTo>
                  <a:lnTo>
                    <a:pt x="326" y="479"/>
                  </a:lnTo>
                  <a:lnTo>
                    <a:pt x="337" y="468"/>
                  </a:lnTo>
                  <a:lnTo>
                    <a:pt x="337" y="457"/>
                  </a:lnTo>
                  <a:lnTo>
                    <a:pt x="348" y="435"/>
                  </a:lnTo>
                  <a:lnTo>
                    <a:pt x="348" y="424"/>
                  </a:lnTo>
                  <a:lnTo>
                    <a:pt x="348" y="413"/>
                  </a:lnTo>
                  <a:lnTo>
                    <a:pt x="348" y="403"/>
                  </a:lnTo>
                  <a:lnTo>
                    <a:pt x="348" y="392"/>
                  </a:lnTo>
                  <a:lnTo>
                    <a:pt x="348" y="381"/>
                  </a:lnTo>
                  <a:lnTo>
                    <a:pt x="337" y="359"/>
                  </a:lnTo>
                  <a:lnTo>
                    <a:pt x="337" y="359"/>
                  </a:lnTo>
                  <a:lnTo>
                    <a:pt x="326" y="359"/>
                  </a:lnTo>
                  <a:lnTo>
                    <a:pt x="316" y="359"/>
                  </a:lnTo>
                  <a:lnTo>
                    <a:pt x="305" y="370"/>
                  </a:lnTo>
                  <a:lnTo>
                    <a:pt x="305" y="370"/>
                  </a:lnTo>
                  <a:lnTo>
                    <a:pt x="283" y="370"/>
                  </a:lnTo>
                  <a:lnTo>
                    <a:pt x="283" y="370"/>
                  </a:lnTo>
                  <a:lnTo>
                    <a:pt x="283" y="370"/>
                  </a:lnTo>
                  <a:lnTo>
                    <a:pt x="272" y="370"/>
                  </a:lnTo>
                  <a:lnTo>
                    <a:pt x="272" y="359"/>
                  </a:lnTo>
                  <a:lnTo>
                    <a:pt x="261" y="348"/>
                  </a:lnTo>
                  <a:lnTo>
                    <a:pt x="250" y="326"/>
                  </a:lnTo>
                  <a:lnTo>
                    <a:pt x="239" y="326"/>
                  </a:lnTo>
                  <a:lnTo>
                    <a:pt x="228" y="326"/>
                  </a:lnTo>
                  <a:lnTo>
                    <a:pt x="218" y="337"/>
                  </a:lnTo>
                  <a:lnTo>
                    <a:pt x="196" y="337"/>
                  </a:lnTo>
                  <a:lnTo>
                    <a:pt x="163" y="348"/>
                  </a:lnTo>
                  <a:lnTo>
                    <a:pt x="163" y="348"/>
                  </a:lnTo>
                  <a:lnTo>
                    <a:pt x="152" y="359"/>
                  </a:lnTo>
                  <a:lnTo>
                    <a:pt x="142" y="359"/>
                  </a:lnTo>
                  <a:lnTo>
                    <a:pt x="120" y="370"/>
                  </a:lnTo>
                  <a:lnTo>
                    <a:pt x="120" y="370"/>
                  </a:lnTo>
                  <a:lnTo>
                    <a:pt x="109" y="370"/>
                  </a:lnTo>
                  <a:lnTo>
                    <a:pt x="98" y="381"/>
                  </a:lnTo>
                  <a:lnTo>
                    <a:pt x="76" y="381"/>
                  </a:lnTo>
                  <a:lnTo>
                    <a:pt x="55" y="392"/>
                  </a:lnTo>
                  <a:lnTo>
                    <a:pt x="44" y="392"/>
                  </a:lnTo>
                  <a:lnTo>
                    <a:pt x="33" y="403"/>
                  </a:lnTo>
                  <a:lnTo>
                    <a:pt x="22" y="403"/>
                  </a:lnTo>
                  <a:lnTo>
                    <a:pt x="0" y="413"/>
                  </a:lnTo>
                  <a:lnTo>
                    <a:pt x="0" y="413"/>
                  </a:lnTo>
                  <a:lnTo>
                    <a:pt x="0" y="413"/>
                  </a:lnTo>
                  <a:lnTo>
                    <a:pt x="11" y="424"/>
                  </a:lnTo>
                  <a:lnTo>
                    <a:pt x="11" y="435"/>
                  </a:lnTo>
                  <a:lnTo>
                    <a:pt x="11" y="446"/>
                  </a:lnTo>
                  <a:lnTo>
                    <a:pt x="11" y="457"/>
                  </a:lnTo>
                  <a:lnTo>
                    <a:pt x="11" y="468"/>
                  </a:lnTo>
                  <a:lnTo>
                    <a:pt x="11" y="490"/>
                  </a:lnTo>
                  <a:lnTo>
                    <a:pt x="22" y="500"/>
                  </a:lnTo>
                  <a:lnTo>
                    <a:pt x="22" y="500"/>
                  </a:lnTo>
                  <a:lnTo>
                    <a:pt x="33" y="500"/>
                  </a:lnTo>
                  <a:lnTo>
                    <a:pt x="55" y="500"/>
                  </a:lnTo>
                  <a:lnTo>
                    <a:pt x="87" y="500"/>
                  </a:lnTo>
                  <a:lnTo>
                    <a:pt x="98" y="522"/>
                  </a:lnTo>
                  <a:lnTo>
                    <a:pt x="98" y="522"/>
                  </a:lnTo>
                  <a:lnTo>
                    <a:pt x="120" y="522"/>
                  </a:lnTo>
                  <a:lnTo>
                    <a:pt x="142" y="544"/>
                  </a:lnTo>
                  <a:lnTo>
                    <a:pt x="163" y="544"/>
                  </a:lnTo>
                  <a:lnTo>
                    <a:pt x="174" y="555"/>
                  </a:lnTo>
                  <a:lnTo>
                    <a:pt x="196" y="555"/>
                  </a:lnTo>
                  <a:lnTo>
                    <a:pt x="196" y="566"/>
                  </a:lnTo>
                  <a:lnTo>
                    <a:pt x="207" y="566"/>
                  </a:lnTo>
                  <a:lnTo>
                    <a:pt x="218" y="566"/>
                  </a:lnTo>
                  <a:lnTo>
                    <a:pt x="218" y="566"/>
                  </a:lnTo>
                  <a:lnTo>
                    <a:pt x="218" y="577"/>
                  </a:lnTo>
                  <a:lnTo>
                    <a:pt x="207" y="587"/>
                  </a:lnTo>
                  <a:lnTo>
                    <a:pt x="207" y="598"/>
                  </a:lnTo>
                  <a:lnTo>
                    <a:pt x="218" y="620"/>
                  </a:lnTo>
                  <a:lnTo>
                    <a:pt x="218" y="631"/>
                  </a:lnTo>
                  <a:lnTo>
                    <a:pt x="218" y="664"/>
                  </a:lnTo>
                  <a:lnTo>
                    <a:pt x="218" y="696"/>
                  </a:lnTo>
                  <a:lnTo>
                    <a:pt x="218" y="707"/>
                  </a:lnTo>
                  <a:lnTo>
                    <a:pt x="218" y="707"/>
                  </a:lnTo>
                  <a:lnTo>
                    <a:pt x="218" y="718"/>
                  </a:lnTo>
                  <a:lnTo>
                    <a:pt x="218" y="718"/>
                  </a:lnTo>
                  <a:lnTo>
                    <a:pt x="207" y="729"/>
                  </a:lnTo>
                  <a:lnTo>
                    <a:pt x="207" y="740"/>
                  </a:lnTo>
                  <a:lnTo>
                    <a:pt x="207" y="751"/>
                  </a:lnTo>
                  <a:lnTo>
                    <a:pt x="207" y="751"/>
                  </a:lnTo>
                  <a:lnTo>
                    <a:pt x="207" y="751"/>
                  </a:lnTo>
                  <a:lnTo>
                    <a:pt x="196" y="761"/>
                  </a:lnTo>
                  <a:lnTo>
                    <a:pt x="196" y="761"/>
                  </a:lnTo>
                  <a:lnTo>
                    <a:pt x="196" y="772"/>
                  </a:lnTo>
                  <a:lnTo>
                    <a:pt x="196" y="772"/>
                  </a:lnTo>
                  <a:lnTo>
                    <a:pt x="196" y="783"/>
                  </a:lnTo>
                  <a:lnTo>
                    <a:pt x="196" y="783"/>
                  </a:lnTo>
                  <a:lnTo>
                    <a:pt x="207" y="783"/>
                  </a:lnTo>
                  <a:lnTo>
                    <a:pt x="207" y="794"/>
                  </a:lnTo>
                  <a:lnTo>
                    <a:pt x="196" y="794"/>
                  </a:lnTo>
                  <a:lnTo>
                    <a:pt x="196" y="816"/>
                  </a:lnTo>
                  <a:lnTo>
                    <a:pt x="196" y="826"/>
                  </a:lnTo>
                  <a:lnTo>
                    <a:pt x="207" y="838"/>
                  </a:lnTo>
                  <a:lnTo>
                    <a:pt x="207" y="848"/>
                  </a:lnTo>
                  <a:lnTo>
                    <a:pt x="207" y="859"/>
                  </a:lnTo>
                  <a:lnTo>
                    <a:pt x="207" y="859"/>
                  </a:lnTo>
                  <a:lnTo>
                    <a:pt x="207" y="870"/>
                  </a:lnTo>
                  <a:lnTo>
                    <a:pt x="196" y="892"/>
                  </a:lnTo>
                  <a:lnTo>
                    <a:pt x="196" y="903"/>
                  </a:lnTo>
                  <a:lnTo>
                    <a:pt x="185" y="913"/>
                  </a:lnTo>
                  <a:lnTo>
                    <a:pt x="174" y="925"/>
                  </a:lnTo>
                  <a:lnTo>
                    <a:pt x="174" y="925"/>
                  </a:lnTo>
                  <a:lnTo>
                    <a:pt x="163" y="935"/>
                  </a:lnTo>
                  <a:lnTo>
                    <a:pt x="163" y="946"/>
                  </a:lnTo>
                  <a:lnTo>
                    <a:pt x="163" y="957"/>
                  </a:lnTo>
                  <a:lnTo>
                    <a:pt x="152" y="968"/>
                  </a:lnTo>
                  <a:lnTo>
                    <a:pt x="163" y="990"/>
                  </a:lnTo>
                  <a:lnTo>
                    <a:pt x="163" y="990"/>
                  </a:lnTo>
                  <a:lnTo>
                    <a:pt x="152" y="990"/>
                  </a:lnTo>
                  <a:lnTo>
                    <a:pt x="142" y="1000"/>
                  </a:lnTo>
                  <a:lnTo>
                    <a:pt x="131" y="1022"/>
                  </a:lnTo>
                  <a:lnTo>
                    <a:pt x="120" y="1033"/>
                  </a:lnTo>
                  <a:lnTo>
                    <a:pt x="109" y="1044"/>
                  </a:lnTo>
                  <a:lnTo>
                    <a:pt x="87" y="1066"/>
                  </a:lnTo>
                  <a:lnTo>
                    <a:pt x="76" y="1077"/>
                  </a:lnTo>
                  <a:lnTo>
                    <a:pt x="65" y="1087"/>
                  </a:lnTo>
                  <a:lnTo>
                    <a:pt x="65" y="1087"/>
                  </a:lnTo>
                  <a:lnTo>
                    <a:pt x="65" y="1087"/>
                  </a:lnTo>
                  <a:lnTo>
                    <a:pt x="76" y="1109"/>
                  </a:lnTo>
                  <a:lnTo>
                    <a:pt x="76" y="1120"/>
                  </a:lnTo>
                  <a:lnTo>
                    <a:pt x="76" y="1142"/>
                  </a:lnTo>
                  <a:lnTo>
                    <a:pt x="87" y="1164"/>
                  </a:lnTo>
                  <a:lnTo>
                    <a:pt x="87" y="1174"/>
                  </a:lnTo>
                  <a:lnTo>
                    <a:pt x="87" y="1186"/>
                  </a:lnTo>
                  <a:lnTo>
                    <a:pt x="87" y="1186"/>
                  </a:lnTo>
                  <a:lnTo>
                    <a:pt x="98" y="1196"/>
                  </a:lnTo>
                  <a:lnTo>
                    <a:pt x="98" y="1207"/>
                  </a:lnTo>
                  <a:lnTo>
                    <a:pt x="98" y="1207"/>
                  </a:lnTo>
                  <a:lnTo>
                    <a:pt x="109" y="1218"/>
                  </a:lnTo>
                  <a:lnTo>
                    <a:pt x="109" y="1240"/>
                  </a:lnTo>
                  <a:lnTo>
                    <a:pt x="109" y="1251"/>
                  </a:lnTo>
                  <a:lnTo>
                    <a:pt x="120" y="1261"/>
                  </a:lnTo>
                  <a:lnTo>
                    <a:pt x="120" y="1261"/>
                  </a:lnTo>
                  <a:lnTo>
                    <a:pt x="120" y="1273"/>
                  </a:lnTo>
                  <a:lnTo>
                    <a:pt x="120" y="1294"/>
                  </a:lnTo>
                  <a:lnTo>
                    <a:pt x="120" y="1305"/>
                  </a:lnTo>
                  <a:lnTo>
                    <a:pt x="120" y="1327"/>
                  </a:lnTo>
                  <a:lnTo>
                    <a:pt x="120" y="1348"/>
                  </a:lnTo>
                  <a:lnTo>
                    <a:pt x="109" y="1360"/>
                  </a:lnTo>
                  <a:lnTo>
                    <a:pt x="109" y="1381"/>
                  </a:lnTo>
                  <a:lnTo>
                    <a:pt x="109" y="1392"/>
                  </a:lnTo>
                  <a:lnTo>
                    <a:pt x="109" y="1403"/>
                  </a:lnTo>
                  <a:lnTo>
                    <a:pt x="109" y="1414"/>
                  </a:lnTo>
                  <a:lnTo>
                    <a:pt x="109" y="1414"/>
                  </a:lnTo>
                  <a:lnTo>
                    <a:pt x="120" y="1414"/>
                  </a:lnTo>
                  <a:lnTo>
                    <a:pt x="120" y="1425"/>
                  </a:lnTo>
                  <a:lnTo>
                    <a:pt x="120" y="1435"/>
                  </a:lnTo>
                  <a:lnTo>
                    <a:pt x="120" y="1435"/>
                  </a:lnTo>
                  <a:lnTo>
                    <a:pt x="120" y="1447"/>
                  </a:lnTo>
                  <a:lnTo>
                    <a:pt x="120" y="1457"/>
                  </a:lnTo>
                  <a:lnTo>
                    <a:pt x="120" y="1457"/>
                  </a:lnTo>
                  <a:lnTo>
                    <a:pt x="120" y="1490"/>
                  </a:lnTo>
                  <a:lnTo>
                    <a:pt x="120" y="1490"/>
                  </a:lnTo>
                  <a:lnTo>
                    <a:pt x="142" y="1490"/>
                  </a:lnTo>
                  <a:lnTo>
                    <a:pt x="142" y="1490"/>
                  </a:lnTo>
                  <a:lnTo>
                    <a:pt x="152" y="1490"/>
                  </a:lnTo>
                  <a:lnTo>
                    <a:pt x="174" y="1490"/>
                  </a:lnTo>
                  <a:lnTo>
                    <a:pt x="174" y="1490"/>
                  </a:lnTo>
                  <a:lnTo>
                    <a:pt x="174" y="1490"/>
                  </a:lnTo>
                  <a:lnTo>
                    <a:pt x="185" y="1435"/>
                  </a:lnTo>
                  <a:lnTo>
                    <a:pt x="185" y="1425"/>
                  </a:lnTo>
                  <a:lnTo>
                    <a:pt x="185" y="1425"/>
                  </a:lnTo>
                  <a:lnTo>
                    <a:pt x="185" y="1425"/>
                  </a:lnTo>
                  <a:lnTo>
                    <a:pt x="174" y="1435"/>
                  </a:lnTo>
                  <a:lnTo>
                    <a:pt x="174" y="1435"/>
                  </a:lnTo>
                  <a:lnTo>
                    <a:pt x="174" y="1435"/>
                  </a:lnTo>
                  <a:lnTo>
                    <a:pt x="163" y="1425"/>
                  </a:lnTo>
                  <a:lnTo>
                    <a:pt x="163" y="1425"/>
                  </a:lnTo>
                  <a:lnTo>
                    <a:pt x="163" y="1414"/>
                  </a:lnTo>
                  <a:lnTo>
                    <a:pt x="163" y="1403"/>
                  </a:lnTo>
                  <a:lnTo>
                    <a:pt x="174" y="1392"/>
                  </a:lnTo>
                  <a:lnTo>
                    <a:pt x="174" y="1381"/>
                  </a:lnTo>
                  <a:lnTo>
                    <a:pt x="185" y="1370"/>
                  </a:lnTo>
                  <a:lnTo>
                    <a:pt x="218" y="1348"/>
                  </a:lnTo>
                  <a:lnTo>
                    <a:pt x="239" y="1338"/>
                  </a:lnTo>
                  <a:lnTo>
                    <a:pt x="261" y="1327"/>
                  </a:lnTo>
                  <a:lnTo>
                    <a:pt x="326" y="1305"/>
                  </a:lnTo>
                  <a:lnTo>
                    <a:pt x="348" y="1294"/>
                  </a:lnTo>
                  <a:lnTo>
                    <a:pt x="370" y="1283"/>
                  </a:lnTo>
                  <a:lnTo>
                    <a:pt x="370" y="1273"/>
                  </a:lnTo>
                  <a:lnTo>
                    <a:pt x="392" y="1251"/>
                  </a:lnTo>
                  <a:lnTo>
                    <a:pt x="392" y="1240"/>
                  </a:lnTo>
                  <a:lnTo>
                    <a:pt x="403" y="1218"/>
                  </a:lnTo>
                  <a:lnTo>
                    <a:pt x="403" y="1207"/>
                  </a:lnTo>
                  <a:lnTo>
                    <a:pt x="392" y="1207"/>
                  </a:lnTo>
                  <a:lnTo>
                    <a:pt x="392" y="1218"/>
                  </a:lnTo>
                  <a:lnTo>
                    <a:pt x="392" y="1218"/>
                  </a:lnTo>
                  <a:lnTo>
                    <a:pt x="381" y="1218"/>
                  </a:lnTo>
                  <a:lnTo>
                    <a:pt x="381" y="1207"/>
                  </a:lnTo>
                  <a:lnTo>
                    <a:pt x="403" y="1153"/>
                  </a:lnTo>
                  <a:lnTo>
                    <a:pt x="403" y="1142"/>
                  </a:lnTo>
                  <a:lnTo>
                    <a:pt x="403" y="1120"/>
                  </a:lnTo>
                  <a:lnTo>
                    <a:pt x="403" y="1109"/>
                  </a:lnTo>
                  <a:lnTo>
                    <a:pt x="403" y="1087"/>
                  </a:lnTo>
                  <a:lnTo>
                    <a:pt x="403" y="1077"/>
                  </a:lnTo>
                  <a:lnTo>
                    <a:pt x="403" y="1077"/>
                  </a:lnTo>
                  <a:lnTo>
                    <a:pt x="403" y="1066"/>
                  </a:lnTo>
                  <a:lnTo>
                    <a:pt x="403" y="1066"/>
                  </a:lnTo>
                  <a:lnTo>
                    <a:pt x="403" y="1055"/>
                  </a:lnTo>
                  <a:lnTo>
                    <a:pt x="392" y="1066"/>
                  </a:lnTo>
                  <a:lnTo>
                    <a:pt x="392" y="1077"/>
                  </a:lnTo>
                  <a:lnTo>
                    <a:pt x="392" y="1087"/>
                  </a:lnTo>
                  <a:lnTo>
                    <a:pt x="392" y="1087"/>
                  </a:lnTo>
                  <a:lnTo>
                    <a:pt x="381" y="1087"/>
                  </a:lnTo>
                  <a:lnTo>
                    <a:pt x="392" y="1077"/>
                  </a:lnTo>
                  <a:lnTo>
                    <a:pt x="392" y="1055"/>
                  </a:lnTo>
                  <a:lnTo>
                    <a:pt x="381" y="1022"/>
                  </a:lnTo>
                  <a:lnTo>
                    <a:pt x="381" y="1022"/>
                  </a:lnTo>
                  <a:lnTo>
                    <a:pt x="370" y="990"/>
                  </a:lnTo>
                  <a:lnTo>
                    <a:pt x="370" y="979"/>
                  </a:lnTo>
                  <a:lnTo>
                    <a:pt x="370" y="935"/>
                  </a:lnTo>
                  <a:lnTo>
                    <a:pt x="359" y="925"/>
                  </a:lnTo>
                  <a:lnTo>
                    <a:pt x="348" y="913"/>
                  </a:lnTo>
                  <a:lnTo>
                    <a:pt x="348" y="913"/>
                  </a:lnTo>
                  <a:lnTo>
                    <a:pt x="348" y="903"/>
                  </a:lnTo>
                  <a:lnTo>
                    <a:pt x="348" y="870"/>
                  </a:lnTo>
                  <a:lnTo>
                    <a:pt x="348" y="859"/>
                  </a:lnTo>
                  <a:lnTo>
                    <a:pt x="348" y="848"/>
                  </a:lnTo>
                  <a:lnTo>
                    <a:pt x="348" y="848"/>
                  </a:lnTo>
                  <a:lnTo>
                    <a:pt x="337" y="838"/>
                  </a:lnTo>
                  <a:lnTo>
                    <a:pt x="348" y="838"/>
                  </a:lnTo>
                  <a:lnTo>
                    <a:pt x="359" y="848"/>
                  </a:lnTo>
                  <a:lnTo>
                    <a:pt x="359" y="848"/>
                  </a:lnTo>
                  <a:lnTo>
                    <a:pt x="370" y="848"/>
                  </a:lnTo>
                  <a:lnTo>
                    <a:pt x="403" y="816"/>
                  </a:lnTo>
                  <a:lnTo>
                    <a:pt x="424" y="794"/>
                  </a:lnTo>
                  <a:lnTo>
                    <a:pt x="435" y="772"/>
                  </a:lnTo>
                  <a:lnTo>
                    <a:pt x="446" y="772"/>
                  </a:lnTo>
                  <a:lnTo>
                    <a:pt x="457" y="761"/>
                  </a:lnTo>
                  <a:lnTo>
                    <a:pt x="468" y="761"/>
                  </a:lnTo>
                  <a:lnTo>
                    <a:pt x="468" y="761"/>
                  </a:lnTo>
                  <a:lnTo>
                    <a:pt x="479" y="751"/>
                  </a:lnTo>
                  <a:lnTo>
                    <a:pt x="479" y="761"/>
                  </a:lnTo>
                  <a:lnTo>
                    <a:pt x="490" y="751"/>
                  </a:lnTo>
                  <a:lnTo>
                    <a:pt x="490" y="751"/>
                  </a:lnTo>
                  <a:lnTo>
                    <a:pt x="490" y="740"/>
                  </a:lnTo>
                  <a:lnTo>
                    <a:pt x="500" y="729"/>
                  </a:lnTo>
                  <a:lnTo>
                    <a:pt x="511" y="718"/>
                  </a:lnTo>
                  <a:lnTo>
                    <a:pt x="522" y="696"/>
                  </a:lnTo>
                  <a:lnTo>
                    <a:pt x="522" y="696"/>
                  </a:lnTo>
                  <a:lnTo>
                    <a:pt x="533" y="685"/>
                  </a:lnTo>
                  <a:lnTo>
                    <a:pt x="533" y="674"/>
                  </a:lnTo>
                  <a:lnTo>
                    <a:pt x="533" y="674"/>
                  </a:lnTo>
                  <a:lnTo>
                    <a:pt x="555" y="664"/>
                  </a:lnTo>
                  <a:lnTo>
                    <a:pt x="577" y="642"/>
                  </a:lnTo>
                  <a:lnTo>
                    <a:pt x="598" y="631"/>
                  </a:lnTo>
                  <a:lnTo>
                    <a:pt x="620" y="620"/>
                  </a:lnTo>
                  <a:lnTo>
                    <a:pt x="620" y="620"/>
                  </a:lnTo>
                  <a:lnTo>
                    <a:pt x="631" y="620"/>
                  </a:lnTo>
                  <a:lnTo>
                    <a:pt x="642" y="609"/>
                  </a:lnTo>
                  <a:lnTo>
                    <a:pt x="664" y="598"/>
                  </a:lnTo>
                  <a:lnTo>
                    <a:pt x="674" y="598"/>
                  </a:lnTo>
                  <a:lnTo>
                    <a:pt x="674" y="598"/>
                  </a:lnTo>
                  <a:lnTo>
                    <a:pt x="674" y="598"/>
                  </a:lnTo>
                  <a:lnTo>
                    <a:pt x="685" y="598"/>
                  </a:lnTo>
                  <a:lnTo>
                    <a:pt x="696" y="598"/>
                  </a:lnTo>
                  <a:lnTo>
                    <a:pt x="707" y="587"/>
                  </a:lnTo>
                  <a:lnTo>
                    <a:pt x="707" y="577"/>
                  </a:lnTo>
                  <a:lnTo>
                    <a:pt x="718" y="577"/>
                  </a:lnTo>
                  <a:lnTo>
                    <a:pt x="751" y="555"/>
                  </a:lnTo>
                  <a:lnTo>
                    <a:pt x="761" y="544"/>
                  </a:lnTo>
                  <a:lnTo>
                    <a:pt x="761" y="544"/>
                  </a:lnTo>
                  <a:lnTo>
                    <a:pt x="761" y="533"/>
                  </a:lnTo>
                  <a:lnTo>
                    <a:pt x="772" y="522"/>
                  </a:lnTo>
                  <a:lnTo>
                    <a:pt x="772" y="522"/>
                  </a:lnTo>
                  <a:lnTo>
                    <a:pt x="783" y="511"/>
                  </a:lnTo>
                  <a:lnTo>
                    <a:pt x="783" y="500"/>
                  </a:lnTo>
                  <a:lnTo>
                    <a:pt x="783" y="500"/>
                  </a:lnTo>
                  <a:lnTo>
                    <a:pt x="794" y="490"/>
                  </a:lnTo>
                  <a:lnTo>
                    <a:pt x="805" y="479"/>
                  </a:lnTo>
                  <a:lnTo>
                    <a:pt x="826" y="457"/>
                  </a:lnTo>
                  <a:lnTo>
                    <a:pt x="838" y="435"/>
                  </a:lnTo>
                  <a:lnTo>
                    <a:pt x="838" y="435"/>
                  </a:lnTo>
                  <a:lnTo>
                    <a:pt x="826" y="424"/>
                  </a:lnTo>
                  <a:lnTo>
                    <a:pt x="838" y="424"/>
                  </a:lnTo>
                  <a:lnTo>
                    <a:pt x="838" y="413"/>
                  </a:lnTo>
                  <a:lnTo>
                    <a:pt x="838" y="413"/>
                  </a:lnTo>
                  <a:lnTo>
                    <a:pt x="838" y="403"/>
                  </a:lnTo>
                  <a:lnTo>
                    <a:pt x="848" y="403"/>
                  </a:lnTo>
                  <a:lnTo>
                    <a:pt x="848" y="392"/>
                  </a:lnTo>
                  <a:lnTo>
                    <a:pt x="848" y="392"/>
                  </a:lnTo>
                  <a:lnTo>
                    <a:pt x="848" y="381"/>
                  </a:lnTo>
                  <a:close/>
                  <a:moveTo>
                    <a:pt x="359" y="142"/>
                  </a:moveTo>
                  <a:lnTo>
                    <a:pt x="359" y="142"/>
                  </a:lnTo>
                  <a:close/>
                  <a:moveTo>
                    <a:pt x="370" y="142"/>
                  </a:moveTo>
                  <a:lnTo>
                    <a:pt x="370" y="153"/>
                  </a:lnTo>
                  <a:lnTo>
                    <a:pt x="370" y="153"/>
                  </a:lnTo>
                  <a:lnTo>
                    <a:pt x="370" y="153"/>
                  </a:lnTo>
                  <a:lnTo>
                    <a:pt x="359" y="153"/>
                  </a:lnTo>
                  <a:lnTo>
                    <a:pt x="359" y="142"/>
                  </a:lnTo>
                  <a:lnTo>
                    <a:pt x="370" y="142"/>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7" name="Freeform 96">
              <a:extLst>
                <a:ext uri="{FF2B5EF4-FFF2-40B4-BE49-F238E27FC236}">
                  <a16:creationId xmlns:a16="http://schemas.microsoft.com/office/drawing/2014/main" id="{8754B435-5573-F6A6-B33E-97BF9063CECA}"/>
                </a:ext>
              </a:extLst>
            </p:cNvPr>
            <p:cNvSpPr>
              <a:spLocks noChangeArrowheads="1"/>
            </p:cNvSpPr>
            <p:nvPr/>
          </p:nvSpPr>
          <p:spPr bwMode="auto">
            <a:xfrm>
              <a:off x="6857119" y="1673200"/>
              <a:ext cx="671916" cy="529480"/>
            </a:xfrm>
            <a:custGeom>
              <a:avLst/>
              <a:gdLst>
                <a:gd name="T0" fmla="*/ 946 w 958"/>
                <a:gd name="T1" fmla="*/ 305 h 752"/>
                <a:gd name="T2" fmla="*/ 924 w 958"/>
                <a:gd name="T3" fmla="*/ 272 h 752"/>
                <a:gd name="T4" fmla="*/ 913 w 958"/>
                <a:gd name="T5" fmla="*/ 218 h 752"/>
                <a:gd name="T6" fmla="*/ 913 w 958"/>
                <a:gd name="T7" fmla="*/ 174 h 752"/>
                <a:gd name="T8" fmla="*/ 913 w 958"/>
                <a:gd name="T9" fmla="*/ 131 h 752"/>
                <a:gd name="T10" fmla="*/ 902 w 958"/>
                <a:gd name="T11" fmla="*/ 109 h 752"/>
                <a:gd name="T12" fmla="*/ 880 w 958"/>
                <a:gd name="T13" fmla="*/ 87 h 752"/>
                <a:gd name="T14" fmla="*/ 848 w 958"/>
                <a:gd name="T15" fmla="*/ 76 h 752"/>
                <a:gd name="T16" fmla="*/ 826 w 958"/>
                <a:gd name="T17" fmla="*/ 55 h 752"/>
                <a:gd name="T18" fmla="*/ 815 w 958"/>
                <a:gd name="T19" fmla="*/ 55 h 752"/>
                <a:gd name="T20" fmla="*/ 761 w 958"/>
                <a:gd name="T21" fmla="*/ 55 h 752"/>
                <a:gd name="T22" fmla="*/ 696 w 958"/>
                <a:gd name="T23" fmla="*/ 66 h 752"/>
                <a:gd name="T24" fmla="*/ 641 w 958"/>
                <a:gd name="T25" fmla="*/ 11 h 752"/>
                <a:gd name="T26" fmla="*/ 631 w 958"/>
                <a:gd name="T27" fmla="*/ 0 h 752"/>
                <a:gd name="T28" fmla="*/ 598 w 958"/>
                <a:gd name="T29" fmla="*/ 22 h 752"/>
                <a:gd name="T30" fmla="*/ 500 w 958"/>
                <a:gd name="T31" fmla="*/ 185 h 752"/>
                <a:gd name="T32" fmla="*/ 380 w 958"/>
                <a:gd name="T33" fmla="*/ 250 h 752"/>
                <a:gd name="T34" fmla="*/ 326 w 958"/>
                <a:gd name="T35" fmla="*/ 337 h 752"/>
                <a:gd name="T36" fmla="*/ 271 w 958"/>
                <a:gd name="T37" fmla="*/ 435 h 752"/>
                <a:gd name="T38" fmla="*/ 271 w 958"/>
                <a:gd name="T39" fmla="*/ 479 h 752"/>
                <a:gd name="T40" fmla="*/ 271 w 958"/>
                <a:gd name="T41" fmla="*/ 544 h 752"/>
                <a:gd name="T42" fmla="*/ 217 w 958"/>
                <a:gd name="T43" fmla="*/ 620 h 752"/>
                <a:gd name="T44" fmla="*/ 141 w 958"/>
                <a:gd name="T45" fmla="*/ 685 h 752"/>
                <a:gd name="T46" fmla="*/ 32 w 958"/>
                <a:gd name="T47" fmla="*/ 718 h 752"/>
                <a:gd name="T48" fmla="*/ 337 w 958"/>
                <a:gd name="T49" fmla="*/ 751 h 752"/>
                <a:gd name="T50" fmla="*/ 348 w 958"/>
                <a:gd name="T51" fmla="*/ 685 h 752"/>
                <a:gd name="T52" fmla="*/ 358 w 958"/>
                <a:gd name="T53" fmla="*/ 653 h 752"/>
                <a:gd name="T54" fmla="*/ 380 w 958"/>
                <a:gd name="T55" fmla="*/ 631 h 752"/>
                <a:gd name="T56" fmla="*/ 435 w 958"/>
                <a:gd name="T57" fmla="*/ 598 h 752"/>
                <a:gd name="T58" fmla="*/ 467 w 958"/>
                <a:gd name="T59" fmla="*/ 576 h 752"/>
                <a:gd name="T60" fmla="*/ 500 w 958"/>
                <a:gd name="T61" fmla="*/ 576 h 752"/>
                <a:gd name="T62" fmla="*/ 522 w 958"/>
                <a:gd name="T63" fmla="*/ 576 h 752"/>
                <a:gd name="T64" fmla="*/ 522 w 958"/>
                <a:gd name="T65" fmla="*/ 555 h 752"/>
                <a:gd name="T66" fmla="*/ 544 w 958"/>
                <a:gd name="T67" fmla="*/ 555 h 752"/>
                <a:gd name="T68" fmla="*/ 598 w 958"/>
                <a:gd name="T69" fmla="*/ 544 h 752"/>
                <a:gd name="T70" fmla="*/ 641 w 958"/>
                <a:gd name="T71" fmla="*/ 511 h 752"/>
                <a:gd name="T72" fmla="*/ 685 w 958"/>
                <a:gd name="T73" fmla="*/ 479 h 752"/>
                <a:gd name="T74" fmla="*/ 728 w 958"/>
                <a:gd name="T75" fmla="*/ 457 h 752"/>
                <a:gd name="T76" fmla="*/ 750 w 958"/>
                <a:gd name="T77" fmla="*/ 435 h 752"/>
                <a:gd name="T78" fmla="*/ 739 w 958"/>
                <a:gd name="T79" fmla="*/ 435 h 752"/>
                <a:gd name="T80" fmla="*/ 739 w 958"/>
                <a:gd name="T81" fmla="*/ 414 h 752"/>
                <a:gd name="T82" fmla="*/ 739 w 958"/>
                <a:gd name="T83" fmla="*/ 392 h 752"/>
                <a:gd name="T84" fmla="*/ 761 w 958"/>
                <a:gd name="T85" fmla="*/ 381 h 752"/>
                <a:gd name="T86" fmla="*/ 805 w 958"/>
                <a:gd name="T87" fmla="*/ 359 h 752"/>
                <a:gd name="T88" fmla="*/ 826 w 958"/>
                <a:gd name="T89" fmla="*/ 348 h 752"/>
                <a:gd name="T90" fmla="*/ 880 w 958"/>
                <a:gd name="T91" fmla="*/ 348 h 752"/>
                <a:gd name="T92" fmla="*/ 935 w 958"/>
                <a:gd name="T93" fmla="*/ 348 h 752"/>
                <a:gd name="T94" fmla="*/ 935 w 958"/>
                <a:gd name="T95" fmla="*/ 32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8" h="752">
                  <a:moveTo>
                    <a:pt x="946" y="316"/>
                  </a:moveTo>
                  <a:lnTo>
                    <a:pt x="957" y="316"/>
                  </a:lnTo>
                  <a:lnTo>
                    <a:pt x="946" y="305"/>
                  </a:lnTo>
                  <a:lnTo>
                    <a:pt x="946" y="305"/>
                  </a:lnTo>
                  <a:lnTo>
                    <a:pt x="935" y="294"/>
                  </a:lnTo>
                  <a:lnTo>
                    <a:pt x="935" y="294"/>
                  </a:lnTo>
                  <a:lnTo>
                    <a:pt x="924" y="283"/>
                  </a:lnTo>
                  <a:lnTo>
                    <a:pt x="924" y="272"/>
                  </a:lnTo>
                  <a:lnTo>
                    <a:pt x="913" y="261"/>
                  </a:lnTo>
                  <a:lnTo>
                    <a:pt x="913" y="250"/>
                  </a:lnTo>
                  <a:lnTo>
                    <a:pt x="913" y="240"/>
                  </a:lnTo>
                  <a:lnTo>
                    <a:pt x="913" y="218"/>
                  </a:lnTo>
                  <a:lnTo>
                    <a:pt x="913" y="196"/>
                  </a:lnTo>
                  <a:lnTo>
                    <a:pt x="913" y="196"/>
                  </a:lnTo>
                  <a:lnTo>
                    <a:pt x="913" y="185"/>
                  </a:lnTo>
                  <a:lnTo>
                    <a:pt x="913" y="174"/>
                  </a:lnTo>
                  <a:lnTo>
                    <a:pt x="913" y="153"/>
                  </a:lnTo>
                  <a:lnTo>
                    <a:pt x="902" y="142"/>
                  </a:lnTo>
                  <a:lnTo>
                    <a:pt x="913" y="131"/>
                  </a:lnTo>
                  <a:lnTo>
                    <a:pt x="913" y="131"/>
                  </a:lnTo>
                  <a:lnTo>
                    <a:pt x="913" y="131"/>
                  </a:lnTo>
                  <a:lnTo>
                    <a:pt x="902" y="120"/>
                  </a:lnTo>
                  <a:lnTo>
                    <a:pt x="902" y="120"/>
                  </a:lnTo>
                  <a:lnTo>
                    <a:pt x="902" y="109"/>
                  </a:lnTo>
                  <a:lnTo>
                    <a:pt x="902" y="109"/>
                  </a:lnTo>
                  <a:lnTo>
                    <a:pt x="902" y="109"/>
                  </a:lnTo>
                  <a:lnTo>
                    <a:pt x="902" y="98"/>
                  </a:lnTo>
                  <a:lnTo>
                    <a:pt x="880" y="87"/>
                  </a:lnTo>
                  <a:lnTo>
                    <a:pt x="880" y="76"/>
                  </a:lnTo>
                  <a:lnTo>
                    <a:pt x="880" y="76"/>
                  </a:lnTo>
                  <a:lnTo>
                    <a:pt x="859" y="66"/>
                  </a:lnTo>
                  <a:lnTo>
                    <a:pt x="848" y="76"/>
                  </a:lnTo>
                  <a:lnTo>
                    <a:pt x="837" y="66"/>
                  </a:lnTo>
                  <a:lnTo>
                    <a:pt x="826" y="66"/>
                  </a:lnTo>
                  <a:lnTo>
                    <a:pt x="826" y="66"/>
                  </a:lnTo>
                  <a:lnTo>
                    <a:pt x="826" y="55"/>
                  </a:lnTo>
                  <a:lnTo>
                    <a:pt x="826" y="55"/>
                  </a:lnTo>
                  <a:lnTo>
                    <a:pt x="815" y="44"/>
                  </a:lnTo>
                  <a:lnTo>
                    <a:pt x="815" y="44"/>
                  </a:lnTo>
                  <a:lnTo>
                    <a:pt x="815" y="55"/>
                  </a:lnTo>
                  <a:lnTo>
                    <a:pt x="805" y="55"/>
                  </a:lnTo>
                  <a:lnTo>
                    <a:pt x="783" y="66"/>
                  </a:lnTo>
                  <a:lnTo>
                    <a:pt x="772" y="66"/>
                  </a:lnTo>
                  <a:lnTo>
                    <a:pt x="761" y="55"/>
                  </a:lnTo>
                  <a:lnTo>
                    <a:pt x="761" y="55"/>
                  </a:lnTo>
                  <a:lnTo>
                    <a:pt x="739" y="55"/>
                  </a:lnTo>
                  <a:lnTo>
                    <a:pt x="718" y="66"/>
                  </a:lnTo>
                  <a:lnTo>
                    <a:pt x="696" y="66"/>
                  </a:lnTo>
                  <a:lnTo>
                    <a:pt x="674" y="55"/>
                  </a:lnTo>
                  <a:lnTo>
                    <a:pt x="663" y="44"/>
                  </a:lnTo>
                  <a:lnTo>
                    <a:pt x="652" y="22"/>
                  </a:lnTo>
                  <a:lnTo>
                    <a:pt x="641" y="11"/>
                  </a:lnTo>
                  <a:lnTo>
                    <a:pt x="641" y="0"/>
                  </a:lnTo>
                  <a:lnTo>
                    <a:pt x="652" y="0"/>
                  </a:lnTo>
                  <a:lnTo>
                    <a:pt x="641" y="0"/>
                  </a:lnTo>
                  <a:lnTo>
                    <a:pt x="631" y="0"/>
                  </a:lnTo>
                  <a:lnTo>
                    <a:pt x="619" y="0"/>
                  </a:lnTo>
                  <a:lnTo>
                    <a:pt x="609" y="11"/>
                  </a:lnTo>
                  <a:lnTo>
                    <a:pt x="598" y="11"/>
                  </a:lnTo>
                  <a:lnTo>
                    <a:pt x="598" y="22"/>
                  </a:lnTo>
                  <a:lnTo>
                    <a:pt x="565" y="98"/>
                  </a:lnTo>
                  <a:lnTo>
                    <a:pt x="522" y="163"/>
                  </a:lnTo>
                  <a:lnTo>
                    <a:pt x="511" y="174"/>
                  </a:lnTo>
                  <a:lnTo>
                    <a:pt x="500" y="185"/>
                  </a:lnTo>
                  <a:lnTo>
                    <a:pt x="467" y="207"/>
                  </a:lnTo>
                  <a:lnTo>
                    <a:pt x="402" y="229"/>
                  </a:lnTo>
                  <a:lnTo>
                    <a:pt x="391" y="240"/>
                  </a:lnTo>
                  <a:lnTo>
                    <a:pt x="380" y="250"/>
                  </a:lnTo>
                  <a:lnTo>
                    <a:pt x="358" y="272"/>
                  </a:lnTo>
                  <a:lnTo>
                    <a:pt x="326" y="305"/>
                  </a:lnTo>
                  <a:lnTo>
                    <a:pt x="326" y="316"/>
                  </a:lnTo>
                  <a:lnTo>
                    <a:pt x="326" y="337"/>
                  </a:lnTo>
                  <a:lnTo>
                    <a:pt x="315" y="348"/>
                  </a:lnTo>
                  <a:lnTo>
                    <a:pt x="293" y="381"/>
                  </a:lnTo>
                  <a:lnTo>
                    <a:pt x="283" y="403"/>
                  </a:lnTo>
                  <a:lnTo>
                    <a:pt x="271" y="435"/>
                  </a:lnTo>
                  <a:lnTo>
                    <a:pt x="271" y="457"/>
                  </a:lnTo>
                  <a:lnTo>
                    <a:pt x="271" y="468"/>
                  </a:lnTo>
                  <a:lnTo>
                    <a:pt x="271" y="479"/>
                  </a:lnTo>
                  <a:lnTo>
                    <a:pt x="271" y="479"/>
                  </a:lnTo>
                  <a:lnTo>
                    <a:pt x="283" y="501"/>
                  </a:lnTo>
                  <a:lnTo>
                    <a:pt x="283" y="501"/>
                  </a:lnTo>
                  <a:lnTo>
                    <a:pt x="283" y="522"/>
                  </a:lnTo>
                  <a:lnTo>
                    <a:pt x="271" y="544"/>
                  </a:lnTo>
                  <a:lnTo>
                    <a:pt x="271" y="555"/>
                  </a:lnTo>
                  <a:lnTo>
                    <a:pt x="250" y="566"/>
                  </a:lnTo>
                  <a:lnTo>
                    <a:pt x="239" y="588"/>
                  </a:lnTo>
                  <a:lnTo>
                    <a:pt x="217" y="620"/>
                  </a:lnTo>
                  <a:lnTo>
                    <a:pt x="196" y="631"/>
                  </a:lnTo>
                  <a:lnTo>
                    <a:pt x="163" y="653"/>
                  </a:lnTo>
                  <a:lnTo>
                    <a:pt x="152" y="675"/>
                  </a:lnTo>
                  <a:lnTo>
                    <a:pt x="141" y="685"/>
                  </a:lnTo>
                  <a:lnTo>
                    <a:pt x="130" y="685"/>
                  </a:lnTo>
                  <a:lnTo>
                    <a:pt x="97" y="707"/>
                  </a:lnTo>
                  <a:lnTo>
                    <a:pt x="54" y="718"/>
                  </a:lnTo>
                  <a:lnTo>
                    <a:pt x="32" y="718"/>
                  </a:lnTo>
                  <a:lnTo>
                    <a:pt x="22" y="729"/>
                  </a:lnTo>
                  <a:lnTo>
                    <a:pt x="10" y="740"/>
                  </a:lnTo>
                  <a:lnTo>
                    <a:pt x="0" y="751"/>
                  </a:lnTo>
                  <a:lnTo>
                    <a:pt x="337" y="751"/>
                  </a:lnTo>
                  <a:lnTo>
                    <a:pt x="348" y="751"/>
                  </a:lnTo>
                  <a:lnTo>
                    <a:pt x="348" y="729"/>
                  </a:lnTo>
                  <a:lnTo>
                    <a:pt x="348" y="707"/>
                  </a:lnTo>
                  <a:lnTo>
                    <a:pt x="348" y="685"/>
                  </a:lnTo>
                  <a:lnTo>
                    <a:pt x="348" y="675"/>
                  </a:lnTo>
                  <a:lnTo>
                    <a:pt x="348" y="664"/>
                  </a:lnTo>
                  <a:lnTo>
                    <a:pt x="348" y="653"/>
                  </a:lnTo>
                  <a:lnTo>
                    <a:pt x="358" y="653"/>
                  </a:lnTo>
                  <a:lnTo>
                    <a:pt x="358" y="653"/>
                  </a:lnTo>
                  <a:lnTo>
                    <a:pt x="370" y="642"/>
                  </a:lnTo>
                  <a:lnTo>
                    <a:pt x="380" y="631"/>
                  </a:lnTo>
                  <a:lnTo>
                    <a:pt x="380" y="631"/>
                  </a:lnTo>
                  <a:lnTo>
                    <a:pt x="402" y="620"/>
                  </a:lnTo>
                  <a:lnTo>
                    <a:pt x="413" y="609"/>
                  </a:lnTo>
                  <a:lnTo>
                    <a:pt x="435" y="598"/>
                  </a:lnTo>
                  <a:lnTo>
                    <a:pt x="435" y="598"/>
                  </a:lnTo>
                  <a:lnTo>
                    <a:pt x="445" y="588"/>
                  </a:lnTo>
                  <a:lnTo>
                    <a:pt x="457" y="588"/>
                  </a:lnTo>
                  <a:lnTo>
                    <a:pt x="457" y="588"/>
                  </a:lnTo>
                  <a:lnTo>
                    <a:pt x="467" y="576"/>
                  </a:lnTo>
                  <a:lnTo>
                    <a:pt x="478" y="576"/>
                  </a:lnTo>
                  <a:lnTo>
                    <a:pt x="478" y="576"/>
                  </a:lnTo>
                  <a:lnTo>
                    <a:pt x="478" y="566"/>
                  </a:lnTo>
                  <a:lnTo>
                    <a:pt x="500" y="576"/>
                  </a:lnTo>
                  <a:lnTo>
                    <a:pt x="500" y="576"/>
                  </a:lnTo>
                  <a:lnTo>
                    <a:pt x="511" y="576"/>
                  </a:lnTo>
                  <a:lnTo>
                    <a:pt x="522" y="576"/>
                  </a:lnTo>
                  <a:lnTo>
                    <a:pt x="522" y="576"/>
                  </a:lnTo>
                  <a:lnTo>
                    <a:pt x="522" y="566"/>
                  </a:lnTo>
                  <a:lnTo>
                    <a:pt x="522" y="566"/>
                  </a:lnTo>
                  <a:lnTo>
                    <a:pt x="522" y="555"/>
                  </a:lnTo>
                  <a:lnTo>
                    <a:pt x="522" y="555"/>
                  </a:lnTo>
                  <a:lnTo>
                    <a:pt x="522" y="555"/>
                  </a:lnTo>
                  <a:lnTo>
                    <a:pt x="532" y="555"/>
                  </a:lnTo>
                  <a:lnTo>
                    <a:pt x="532" y="555"/>
                  </a:lnTo>
                  <a:lnTo>
                    <a:pt x="544" y="555"/>
                  </a:lnTo>
                  <a:lnTo>
                    <a:pt x="554" y="555"/>
                  </a:lnTo>
                  <a:lnTo>
                    <a:pt x="565" y="555"/>
                  </a:lnTo>
                  <a:lnTo>
                    <a:pt x="587" y="544"/>
                  </a:lnTo>
                  <a:lnTo>
                    <a:pt x="598" y="544"/>
                  </a:lnTo>
                  <a:lnTo>
                    <a:pt x="609" y="544"/>
                  </a:lnTo>
                  <a:lnTo>
                    <a:pt x="619" y="533"/>
                  </a:lnTo>
                  <a:lnTo>
                    <a:pt x="631" y="522"/>
                  </a:lnTo>
                  <a:lnTo>
                    <a:pt x="641" y="511"/>
                  </a:lnTo>
                  <a:lnTo>
                    <a:pt x="641" y="490"/>
                  </a:lnTo>
                  <a:lnTo>
                    <a:pt x="663" y="490"/>
                  </a:lnTo>
                  <a:lnTo>
                    <a:pt x="674" y="479"/>
                  </a:lnTo>
                  <a:lnTo>
                    <a:pt x="685" y="479"/>
                  </a:lnTo>
                  <a:lnTo>
                    <a:pt x="696" y="479"/>
                  </a:lnTo>
                  <a:lnTo>
                    <a:pt x="706" y="468"/>
                  </a:lnTo>
                  <a:lnTo>
                    <a:pt x="728" y="457"/>
                  </a:lnTo>
                  <a:lnTo>
                    <a:pt x="728" y="457"/>
                  </a:lnTo>
                  <a:lnTo>
                    <a:pt x="750" y="446"/>
                  </a:lnTo>
                  <a:lnTo>
                    <a:pt x="750" y="446"/>
                  </a:lnTo>
                  <a:lnTo>
                    <a:pt x="750" y="446"/>
                  </a:lnTo>
                  <a:lnTo>
                    <a:pt x="750" y="435"/>
                  </a:lnTo>
                  <a:lnTo>
                    <a:pt x="750" y="435"/>
                  </a:lnTo>
                  <a:lnTo>
                    <a:pt x="739" y="435"/>
                  </a:lnTo>
                  <a:lnTo>
                    <a:pt x="739" y="435"/>
                  </a:lnTo>
                  <a:lnTo>
                    <a:pt x="739" y="435"/>
                  </a:lnTo>
                  <a:lnTo>
                    <a:pt x="739" y="424"/>
                  </a:lnTo>
                  <a:lnTo>
                    <a:pt x="739" y="424"/>
                  </a:lnTo>
                  <a:lnTo>
                    <a:pt x="739" y="414"/>
                  </a:lnTo>
                  <a:lnTo>
                    <a:pt x="739" y="414"/>
                  </a:lnTo>
                  <a:lnTo>
                    <a:pt x="739" y="403"/>
                  </a:lnTo>
                  <a:lnTo>
                    <a:pt x="739" y="403"/>
                  </a:lnTo>
                  <a:lnTo>
                    <a:pt x="739" y="392"/>
                  </a:lnTo>
                  <a:lnTo>
                    <a:pt x="739" y="392"/>
                  </a:lnTo>
                  <a:lnTo>
                    <a:pt x="739" y="381"/>
                  </a:lnTo>
                  <a:lnTo>
                    <a:pt x="739" y="381"/>
                  </a:lnTo>
                  <a:lnTo>
                    <a:pt x="750" y="381"/>
                  </a:lnTo>
                  <a:lnTo>
                    <a:pt x="761" y="381"/>
                  </a:lnTo>
                  <a:lnTo>
                    <a:pt x="772" y="381"/>
                  </a:lnTo>
                  <a:lnTo>
                    <a:pt x="805" y="370"/>
                  </a:lnTo>
                  <a:lnTo>
                    <a:pt x="805" y="370"/>
                  </a:lnTo>
                  <a:lnTo>
                    <a:pt x="805" y="359"/>
                  </a:lnTo>
                  <a:lnTo>
                    <a:pt x="805" y="348"/>
                  </a:lnTo>
                  <a:lnTo>
                    <a:pt x="815" y="348"/>
                  </a:lnTo>
                  <a:lnTo>
                    <a:pt x="815" y="348"/>
                  </a:lnTo>
                  <a:lnTo>
                    <a:pt x="826" y="348"/>
                  </a:lnTo>
                  <a:lnTo>
                    <a:pt x="837" y="348"/>
                  </a:lnTo>
                  <a:lnTo>
                    <a:pt x="848" y="348"/>
                  </a:lnTo>
                  <a:lnTo>
                    <a:pt x="859" y="348"/>
                  </a:lnTo>
                  <a:lnTo>
                    <a:pt x="880" y="348"/>
                  </a:lnTo>
                  <a:lnTo>
                    <a:pt x="892" y="348"/>
                  </a:lnTo>
                  <a:lnTo>
                    <a:pt x="913" y="348"/>
                  </a:lnTo>
                  <a:lnTo>
                    <a:pt x="924" y="348"/>
                  </a:lnTo>
                  <a:lnTo>
                    <a:pt x="935" y="348"/>
                  </a:lnTo>
                  <a:lnTo>
                    <a:pt x="935" y="348"/>
                  </a:lnTo>
                  <a:lnTo>
                    <a:pt x="935" y="337"/>
                  </a:lnTo>
                  <a:lnTo>
                    <a:pt x="935" y="327"/>
                  </a:lnTo>
                  <a:lnTo>
                    <a:pt x="935" y="327"/>
                  </a:lnTo>
                  <a:lnTo>
                    <a:pt x="946" y="316"/>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8" name="Freeform 106">
              <a:extLst>
                <a:ext uri="{FF2B5EF4-FFF2-40B4-BE49-F238E27FC236}">
                  <a16:creationId xmlns:a16="http://schemas.microsoft.com/office/drawing/2014/main" id="{C8A84FF1-B2B0-8A63-ED70-D3605A92A9D8}"/>
                </a:ext>
              </a:extLst>
            </p:cNvPr>
            <p:cNvSpPr>
              <a:spLocks noChangeArrowheads="1"/>
            </p:cNvSpPr>
            <p:nvPr/>
          </p:nvSpPr>
          <p:spPr bwMode="auto">
            <a:xfrm>
              <a:off x="6621794" y="2224356"/>
              <a:ext cx="687397" cy="801961"/>
            </a:xfrm>
            <a:custGeom>
              <a:avLst/>
              <a:gdLst>
                <a:gd name="T0" fmla="*/ 43 w 979"/>
                <a:gd name="T1" fmla="*/ 685 h 1143"/>
                <a:gd name="T2" fmla="*/ 913 w 979"/>
                <a:gd name="T3" fmla="*/ 207 h 1143"/>
                <a:gd name="T4" fmla="*/ 924 w 979"/>
                <a:gd name="T5" fmla="*/ 174 h 1143"/>
                <a:gd name="T6" fmla="*/ 859 w 979"/>
                <a:gd name="T7" fmla="*/ 120 h 1143"/>
                <a:gd name="T8" fmla="*/ 782 w 979"/>
                <a:gd name="T9" fmla="*/ 76 h 1143"/>
                <a:gd name="T10" fmla="*/ 707 w 979"/>
                <a:gd name="T11" fmla="*/ 22 h 1143"/>
                <a:gd name="T12" fmla="*/ 685 w 979"/>
                <a:gd name="T13" fmla="*/ 55 h 1143"/>
                <a:gd name="T14" fmla="*/ 608 w 979"/>
                <a:gd name="T15" fmla="*/ 120 h 1143"/>
                <a:gd name="T16" fmla="*/ 413 w 979"/>
                <a:gd name="T17" fmla="*/ 131 h 1143"/>
                <a:gd name="T18" fmla="*/ 413 w 979"/>
                <a:gd name="T19" fmla="*/ 196 h 1143"/>
                <a:gd name="T20" fmla="*/ 413 w 979"/>
                <a:gd name="T21" fmla="*/ 250 h 1143"/>
                <a:gd name="T22" fmla="*/ 413 w 979"/>
                <a:gd name="T23" fmla="*/ 316 h 1143"/>
                <a:gd name="T24" fmla="*/ 391 w 979"/>
                <a:gd name="T25" fmla="*/ 359 h 1143"/>
                <a:gd name="T26" fmla="*/ 337 w 979"/>
                <a:gd name="T27" fmla="*/ 381 h 1143"/>
                <a:gd name="T28" fmla="*/ 315 w 979"/>
                <a:gd name="T29" fmla="*/ 424 h 1143"/>
                <a:gd name="T30" fmla="*/ 315 w 979"/>
                <a:gd name="T31" fmla="*/ 468 h 1143"/>
                <a:gd name="T32" fmla="*/ 326 w 979"/>
                <a:gd name="T33" fmla="*/ 533 h 1143"/>
                <a:gd name="T34" fmla="*/ 261 w 979"/>
                <a:gd name="T35" fmla="*/ 544 h 1143"/>
                <a:gd name="T36" fmla="*/ 163 w 979"/>
                <a:gd name="T37" fmla="*/ 544 h 1143"/>
                <a:gd name="T38" fmla="*/ 76 w 979"/>
                <a:gd name="T39" fmla="*/ 544 h 1143"/>
                <a:gd name="T40" fmla="*/ 11 w 979"/>
                <a:gd name="T41" fmla="*/ 555 h 1143"/>
                <a:gd name="T42" fmla="*/ 11 w 979"/>
                <a:gd name="T43" fmla="*/ 566 h 1143"/>
                <a:gd name="T44" fmla="*/ 43 w 979"/>
                <a:gd name="T45" fmla="*/ 609 h 1143"/>
                <a:gd name="T46" fmla="*/ 54 w 979"/>
                <a:gd name="T47" fmla="*/ 631 h 1143"/>
                <a:gd name="T48" fmla="*/ 43 w 979"/>
                <a:gd name="T49" fmla="*/ 707 h 1143"/>
                <a:gd name="T50" fmla="*/ 43 w 979"/>
                <a:gd name="T51" fmla="*/ 729 h 1143"/>
                <a:gd name="T52" fmla="*/ 76 w 979"/>
                <a:gd name="T53" fmla="*/ 826 h 1143"/>
                <a:gd name="T54" fmla="*/ 32 w 979"/>
                <a:gd name="T55" fmla="*/ 968 h 1143"/>
                <a:gd name="T56" fmla="*/ 32 w 979"/>
                <a:gd name="T57" fmla="*/ 1022 h 1143"/>
                <a:gd name="T58" fmla="*/ 54 w 979"/>
                <a:gd name="T59" fmla="*/ 979 h 1143"/>
                <a:gd name="T60" fmla="*/ 87 w 979"/>
                <a:gd name="T61" fmla="*/ 979 h 1143"/>
                <a:gd name="T62" fmla="*/ 141 w 979"/>
                <a:gd name="T63" fmla="*/ 968 h 1143"/>
                <a:gd name="T64" fmla="*/ 152 w 979"/>
                <a:gd name="T65" fmla="*/ 968 h 1143"/>
                <a:gd name="T66" fmla="*/ 206 w 979"/>
                <a:gd name="T67" fmla="*/ 979 h 1143"/>
                <a:gd name="T68" fmla="*/ 239 w 979"/>
                <a:gd name="T69" fmla="*/ 1012 h 1143"/>
                <a:gd name="T70" fmla="*/ 261 w 979"/>
                <a:gd name="T71" fmla="*/ 1012 h 1143"/>
                <a:gd name="T72" fmla="*/ 272 w 979"/>
                <a:gd name="T73" fmla="*/ 1022 h 1143"/>
                <a:gd name="T74" fmla="*/ 293 w 979"/>
                <a:gd name="T75" fmla="*/ 1066 h 1143"/>
                <a:gd name="T76" fmla="*/ 304 w 979"/>
                <a:gd name="T77" fmla="*/ 1077 h 1143"/>
                <a:gd name="T78" fmla="*/ 315 w 979"/>
                <a:gd name="T79" fmla="*/ 1099 h 1143"/>
                <a:gd name="T80" fmla="*/ 326 w 979"/>
                <a:gd name="T81" fmla="*/ 1109 h 1143"/>
                <a:gd name="T82" fmla="*/ 359 w 979"/>
                <a:gd name="T83" fmla="*/ 1131 h 1143"/>
                <a:gd name="T84" fmla="*/ 391 w 979"/>
                <a:gd name="T85" fmla="*/ 1120 h 1143"/>
                <a:gd name="T86" fmla="*/ 413 w 979"/>
                <a:gd name="T87" fmla="*/ 1077 h 1143"/>
                <a:gd name="T88" fmla="*/ 446 w 979"/>
                <a:gd name="T89" fmla="*/ 1087 h 1143"/>
                <a:gd name="T90" fmla="*/ 489 w 979"/>
                <a:gd name="T91" fmla="*/ 1087 h 1143"/>
                <a:gd name="T92" fmla="*/ 521 w 979"/>
                <a:gd name="T93" fmla="*/ 1077 h 1143"/>
                <a:gd name="T94" fmla="*/ 576 w 979"/>
                <a:gd name="T95" fmla="*/ 1077 h 1143"/>
                <a:gd name="T96" fmla="*/ 598 w 979"/>
                <a:gd name="T97" fmla="*/ 1055 h 1143"/>
                <a:gd name="T98" fmla="*/ 641 w 979"/>
                <a:gd name="T99" fmla="*/ 1077 h 1143"/>
                <a:gd name="T100" fmla="*/ 869 w 979"/>
                <a:gd name="T101" fmla="*/ 1077 h 1143"/>
                <a:gd name="T102" fmla="*/ 902 w 979"/>
                <a:gd name="T103" fmla="*/ 990 h 1143"/>
                <a:gd name="T104" fmla="*/ 891 w 979"/>
                <a:gd name="T105" fmla="*/ 881 h 1143"/>
                <a:gd name="T106" fmla="*/ 881 w 979"/>
                <a:gd name="T107" fmla="*/ 772 h 1143"/>
                <a:gd name="T108" fmla="*/ 869 w 979"/>
                <a:gd name="T109" fmla="*/ 664 h 1143"/>
                <a:gd name="T110" fmla="*/ 859 w 979"/>
                <a:gd name="T111" fmla="*/ 544 h 1143"/>
                <a:gd name="T112" fmla="*/ 848 w 979"/>
                <a:gd name="T113" fmla="*/ 435 h 1143"/>
                <a:gd name="T114" fmla="*/ 848 w 979"/>
                <a:gd name="T115" fmla="*/ 316 h 1143"/>
                <a:gd name="T116" fmla="*/ 837 w 979"/>
                <a:gd name="T117" fmla="*/ 207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9" h="1143">
                  <a:moveTo>
                    <a:pt x="54" y="685"/>
                  </a:moveTo>
                  <a:lnTo>
                    <a:pt x="54" y="674"/>
                  </a:lnTo>
                  <a:lnTo>
                    <a:pt x="54" y="674"/>
                  </a:lnTo>
                  <a:lnTo>
                    <a:pt x="43" y="685"/>
                  </a:lnTo>
                  <a:lnTo>
                    <a:pt x="43" y="685"/>
                  </a:lnTo>
                  <a:lnTo>
                    <a:pt x="43" y="696"/>
                  </a:lnTo>
                  <a:lnTo>
                    <a:pt x="43" y="696"/>
                  </a:lnTo>
                  <a:lnTo>
                    <a:pt x="54" y="685"/>
                  </a:lnTo>
                  <a:close/>
                  <a:moveTo>
                    <a:pt x="891" y="207"/>
                  </a:moveTo>
                  <a:lnTo>
                    <a:pt x="913" y="207"/>
                  </a:lnTo>
                  <a:lnTo>
                    <a:pt x="946" y="207"/>
                  </a:lnTo>
                  <a:lnTo>
                    <a:pt x="978" y="207"/>
                  </a:lnTo>
                  <a:lnTo>
                    <a:pt x="956" y="196"/>
                  </a:lnTo>
                  <a:lnTo>
                    <a:pt x="946" y="185"/>
                  </a:lnTo>
                  <a:lnTo>
                    <a:pt x="924" y="174"/>
                  </a:lnTo>
                  <a:lnTo>
                    <a:pt x="913" y="163"/>
                  </a:lnTo>
                  <a:lnTo>
                    <a:pt x="891" y="153"/>
                  </a:lnTo>
                  <a:lnTo>
                    <a:pt x="881" y="142"/>
                  </a:lnTo>
                  <a:lnTo>
                    <a:pt x="869" y="131"/>
                  </a:lnTo>
                  <a:lnTo>
                    <a:pt x="859" y="120"/>
                  </a:lnTo>
                  <a:lnTo>
                    <a:pt x="837" y="109"/>
                  </a:lnTo>
                  <a:lnTo>
                    <a:pt x="826" y="98"/>
                  </a:lnTo>
                  <a:lnTo>
                    <a:pt x="815" y="87"/>
                  </a:lnTo>
                  <a:lnTo>
                    <a:pt x="794" y="76"/>
                  </a:lnTo>
                  <a:lnTo>
                    <a:pt x="782" y="76"/>
                  </a:lnTo>
                  <a:lnTo>
                    <a:pt x="772" y="66"/>
                  </a:lnTo>
                  <a:lnTo>
                    <a:pt x="750" y="55"/>
                  </a:lnTo>
                  <a:lnTo>
                    <a:pt x="739" y="44"/>
                  </a:lnTo>
                  <a:lnTo>
                    <a:pt x="728" y="33"/>
                  </a:lnTo>
                  <a:lnTo>
                    <a:pt x="707" y="22"/>
                  </a:lnTo>
                  <a:lnTo>
                    <a:pt x="695" y="11"/>
                  </a:lnTo>
                  <a:lnTo>
                    <a:pt x="685" y="0"/>
                  </a:lnTo>
                  <a:lnTo>
                    <a:pt x="685" y="11"/>
                  </a:lnTo>
                  <a:lnTo>
                    <a:pt x="685" y="33"/>
                  </a:lnTo>
                  <a:lnTo>
                    <a:pt x="685" y="55"/>
                  </a:lnTo>
                  <a:lnTo>
                    <a:pt x="685" y="76"/>
                  </a:lnTo>
                  <a:lnTo>
                    <a:pt x="674" y="98"/>
                  </a:lnTo>
                  <a:lnTo>
                    <a:pt x="674" y="109"/>
                  </a:lnTo>
                  <a:lnTo>
                    <a:pt x="674" y="120"/>
                  </a:lnTo>
                  <a:lnTo>
                    <a:pt x="608" y="120"/>
                  </a:lnTo>
                  <a:lnTo>
                    <a:pt x="587" y="120"/>
                  </a:lnTo>
                  <a:lnTo>
                    <a:pt x="489" y="120"/>
                  </a:lnTo>
                  <a:lnTo>
                    <a:pt x="478" y="120"/>
                  </a:lnTo>
                  <a:lnTo>
                    <a:pt x="413" y="120"/>
                  </a:lnTo>
                  <a:lnTo>
                    <a:pt x="413" y="131"/>
                  </a:lnTo>
                  <a:lnTo>
                    <a:pt x="413" y="142"/>
                  </a:lnTo>
                  <a:lnTo>
                    <a:pt x="413" y="153"/>
                  </a:lnTo>
                  <a:lnTo>
                    <a:pt x="413" y="163"/>
                  </a:lnTo>
                  <a:lnTo>
                    <a:pt x="413" y="174"/>
                  </a:lnTo>
                  <a:lnTo>
                    <a:pt x="413" y="196"/>
                  </a:lnTo>
                  <a:lnTo>
                    <a:pt x="413" y="207"/>
                  </a:lnTo>
                  <a:lnTo>
                    <a:pt x="413" y="218"/>
                  </a:lnTo>
                  <a:lnTo>
                    <a:pt x="413" y="229"/>
                  </a:lnTo>
                  <a:lnTo>
                    <a:pt x="413" y="240"/>
                  </a:lnTo>
                  <a:lnTo>
                    <a:pt x="413" y="250"/>
                  </a:lnTo>
                  <a:lnTo>
                    <a:pt x="413" y="261"/>
                  </a:lnTo>
                  <a:lnTo>
                    <a:pt x="413" y="283"/>
                  </a:lnTo>
                  <a:lnTo>
                    <a:pt x="413" y="294"/>
                  </a:lnTo>
                  <a:lnTo>
                    <a:pt x="413" y="305"/>
                  </a:lnTo>
                  <a:lnTo>
                    <a:pt x="413" y="316"/>
                  </a:lnTo>
                  <a:lnTo>
                    <a:pt x="413" y="326"/>
                  </a:lnTo>
                  <a:lnTo>
                    <a:pt x="413" y="337"/>
                  </a:lnTo>
                  <a:lnTo>
                    <a:pt x="402" y="348"/>
                  </a:lnTo>
                  <a:lnTo>
                    <a:pt x="402" y="348"/>
                  </a:lnTo>
                  <a:lnTo>
                    <a:pt x="391" y="359"/>
                  </a:lnTo>
                  <a:lnTo>
                    <a:pt x="380" y="359"/>
                  </a:lnTo>
                  <a:lnTo>
                    <a:pt x="369" y="359"/>
                  </a:lnTo>
                  <a:lnTo>
                    <a:pt x="359" y="370"/>
                  </a:lnTo>
                  <a:lnTo>
                    <a:pt x="347" y="370"/>
                  </a:lnTo>
                  <a:lnTo>
                    <a:pt x="337" y="381"/>
                  </a:lnTo>
                  <a:lnTo>
                    <a:pt x="326" y="392"/>
                  </a:lnTo>
                  <a:lnTo>
                    <a:pt x="315" y="403"/>
                  </a:lnTo>
                  <a:lnTo>
                    <a:pt x="315" y="403"/>
                  </a:lnTo>
                  <a:lnTo>
                    <a:pt x="315" y="413"/>
                  </a:lnTo>
                  <a:lnTo>
                    <a:pt x="315" y="424"/>
                  </a:lnTo>
                  <a:lnTo>
                    <a:pt x="315" y="435"/>
                  </a:lnTo>
                  <a:lnTo>
                    <a:pt x="315" y="435"/>
                  </a:lnTo>
                  <a:lnTo>
                    <a:pt x="315" y="446"/>
                  </a:lnTo>
                  <a:lnTo>
                    <a:pt x="315" y="457"/>
                  </a:lnTo>
                  <a:lnTo>
                    <a:pt x="315" y="468"/>
                  </a:lnTo>
                  <a:lnTo>
                    <a:pt x="326" y="479"/>
                  </a:lnTo>
                  <a:lnTo>
                    <a:pt x="326" y="490"/>
                  </a:lnTo>
                  <a:lnTo>
                    <a:pt x="326" y="511"/>
                  </a:lnTo>
                  <a:lnTo>
                    <a:pt x="326" y="522"/>
                  </a:lnTo>
                  <a:lnTo>
                    <a:pt x="326" y="533"/>
                  </a:lnTo>
                  <a:lnTo>
                    <a:pt x="326" y="544"/>
                  </a:lnTo>
                  <a:lnTo>
                    <a:pt x="315" y="544"/>
                  </a:lnTo>
                  <a:lnTo>
                    <a:pt x="293" y="544"/>
                  </a:lnTo>
                  <a:lnTo>
                    <a:pt x="272" y="544"/>
                  </a:lnTo>
                  <a:lnTo>
                    <a:pt x="261" y="544"/>
                  </a:lnTo>
                  <a:lnTo>
                    <a:pt x="239" y="544"/>
                  </a:lnTo>
                  <a:lnTo>
                    <a:pt x="217" y="544"/>
                  </a:lnTo>
                  <a:lnTo>
                    <a:pt x="206" y="544"/>
                  </a:lnTo>
                  <a:lnTo>
                    <a:pt x="185" y="544"/>
                  </a:lnTo>
                  <a:lnTo>
                    <a:pt x="163" y="544"/>
                  </a:lnTo>
                  <a:lnTo>
                    <a:pt x="152" y="544"/>
                  </a:lnTo>
                  <a:lnTo>
                    <a:pt x="130" y="544"/>
                  </a:lnTo>
                  <a:lnTo>
                    <a:pt x="108" y="544"/>
                  </a:lnTo>
                  <a:lnTo>
                    <a:pt x="98" y="544"/>
                  </a:lnTo>
                  <a:lnTo>
                    <a:pt x="76" y="544"/>
                  </a:lnTo>
                  <a:lnTo>
                    <a:pt x="54" y="544"/>
                  </a:lnTo>
                  <a:lnTo>
                    <a:pt x="43" y="544"/>
                  </a:lnTo>
                  <a:lnTo>
                    <a:pt x="21" y="544"/>
                  </a:lnTo>
                  <a:lnTo>
                    <a:pt x="11" y="544"/>
                  </a:lnTo>
                  <a:lnTo>
                    <a:pt x="11" y="555"/>
                  </a:lnTo>
                  <a:lnTo>
                    <a:pt x="0" y="577"/>
                  </a:lnTo>
                  <a:lnTo>
                    <a:pt x="0" y="577"/>
                  </a:lnTo>
                  <a:lnTo>
                    <a:pt x="0" y="587"/>
                  </a:lnTo>
                  <a:lnTo>
                    <a:pt x="11" y="566"/>
                  </a:lnTo>
                  <a:lnTo>
                    <a:pt x="11" y="566"/>
                  </a:lnTo>
                  <a:lnTo>
                    <a:pt x="11" y="566"/>
                  </a:lnTo>
                  <a:lnTo>
                    <a:pt x="21" y="566"/>
                  </a:lnTo>
                  <a:lnTo>
                    <a:pt x="32" y="587"/>
                  </a:lnTo>
                  <a:lnTo>
                    <a:pt x="32" y="609"/>
                  </a:lnTo>
                  <a:lnTo>
                    <a:pt x="43" y="609"/>
                  </a:lnTo>
                  <a:lnTo>
                    <a:pt x="43" y="609"/>
                  </a:lnTo>
                  <a:lnTo>
                    <a:pt x="43" y="598"/>
                  </a:lnTo>
                  <a:lnTo>
                    <a:pt x="43" y="598"/>
                  </a:lnTo>
                  <a:lnTo>
                    <a:pt x="54" y="609"/>
                  </a:lnTo>
                  <a:lnTo>
                    <a:pt x="54" y="631"/>
                  </a:lnTo>
                  <a:lnTo>
                    <a:pt x="65" y="642"/>
                  </a:lnTo>
                  <a:lnTo>
                    <a:pt x="65" y="653"/>
                  </a:lnTo>
                  <a:lnTo>
                    <a:pt x="65" y="664"/>
                  </a:lnTo>
                  <a:lnTo>
                    <a:pt x="54" y="685"/>
                  </a:lnTo>
                  <a:lnTo>
                    <a:pt x="43" y="707"/>
                  </a:lnTo>
                  <a:lnTo>
                    <a:pt x="54" y="707"/>
                  </a:lnTo>
                  <a:lnTo>
                    <a:pt x="54" y="718"/>
                  </a:lnTo>
                  <a:lnTo>
                    <a:pt x="43" y="718"/>
                  </a:lnTo>
                  <a:lnTo>
                    <a:pt x="43" y="718"/>
                  </a:lnTo>
                  <a:lnTo>
                    <a:pt x="43" y="729"/>
                  </a:lnTo>
                  <a:lnTo>
                    <a:pt x="54" y="740"/>
                  </a:lnTo>
                  <a:lnTo>
                    <a:pt x="65" y="751"/>
                  </a:lnTo>
                  <a:lnTo>
                    <a:pt x="65" y="783"/>
                  </a:lnTo>
                  <a:lnTo>
                    <a:pt x="65" y="794"/>
                  </a:lnTo>
                  <a:lnTo>
                    <a:pt x="76" y="826"/>
                  </a:lnTo>
                  <a:lnTo>
                    <a:pt x="76" y="859"/>
                  </a:lnTo>
                  <a:lnTo>
                    <a:pt x="65" y="892"/>
                  </a:lnTo>
                  <a:lnTo>
                    <a:pt x="54" y="925"/>
                  </a:lnTo>
                  <a:lnTo>
                    <a:pt x="43" y="946"/>
                  </a:lnTo>
                  <a:lnTo>
                    <a:pt x="32" y="968"/>
                  </a:lnTo>
                  <a:lnTo>
                    <a:pt x="32" y="990"/>
                  </a:lnTo>
                  <a:lnTo>
                    <a:pt x="21" y="1000"/>
                  </a:lnTo>
                  <a:lnTo>
                    <a:pt x="21" y="1044"/>
                  </a:lnTo>
                  <a:lnTo>
                    <a:pt x="32" y="1033"/>
                  </a:lnTo>
                  <a:lnTo>
                    <a:pt x="32" y="1022"/>
                  </a:lnTo>
                  <a:lnTo>
                    <a:pt x="32" y="1012"/>
                  </a:lnTo>
                  <a:lnTo>
                    <a:pt x="32" y="1012"/>
                  </a:lnTo>
                  <a:lnTo>
                    <a:pt x="43" y="1000"/>
                  </a:lnTo>
                  <a:lnTo>
                    <a:pt x="43" y="990"/>
                  </a:lnTo>
                  <a:lnTo>
                    <a:pt x="54" y="979"/>
                  </a:lnTo>
                  <a:lnTo>
                    <a:pt x="54" y="979"/>
                  </a:lnTo>
                  <a:lnTo>
                    <a:pt x="65" y="979"/>
                  </a:lnTo>
                  <a:lnTo>
                    <a:pt x="65" y="979"/>
                  </a:lnTo>
                  <a:lnTo>
                    <a:pt x="76" y="979"/>
                  </a:lnTo>
                  <a:lnTo>
                    <a:pt x="87" y="979"/>
                  </a:lnTo>
                  <a:lnTo>
                    <a:pt x="98" y="979"/>
                  </a:lnTo>
                  <a:lnTo>
                    <a:pt x="108" y="979"/>
                  </a:lnTo>
                  <a:lnTo>
                    <a:pt x="119" y="979"/>
                  </a:lnTo>
                  <a:lnTo>
                    <a:pt x="130" y="979"/>
                  </a:lnTo>
                  <a:lnTo>
                    <a:pt x="141" y="968"/>
                  </a:lnTo>
                  <a:lnTo>
                    <a:pt x="141" y="968"/>
                  </a:lnTo>
                  <a:lnTo>
                    <a:pt x="141" y="968"/>
                  </a:lnTo>
                  <a:lnTo>
                    <a:pt x="141" y="968"/>
                  </a:lnTo>
                  <a:lnTo>
                    <a:pt x="152" y="968"/>
                  </a:lnTo>
                  <a:lnTo>
                    <a:pt x="152" y="968"/>
                  </a:lnTo>
                  <a:lnTo>
                    <a:pt x="152" y="968"/>
                  </a:lnTo>
                  <a:lnTo>
                    <a:pt x="152" y="968"/>
                  </a:lnTo>
                  <a:lnTo>
                    <a:pt x="163" y="968"/>
                  </a:lnTo>
                  <a:lnTo>
                    <a:pt x="185" y="968"/>
                  </a:lnTo>
                  <a:lnTo>
                    <a:pt x="206" y="979"/>
                  </a:lnTo>
                  <a:lnTo>
                    <a:pt x="217" y="990"/>
                  </a:lnTo>
                  <a:lnTo>
                    <a:pt x="228" y="1000"/>
                  </a:lnTo>
                  <a:lnTo>
                    <a:pt x="228" y="1000"/>
                  </a:lnTo>
                  <a:lnTo>
                    <a:pt x="228" y="1012"/>
                  </a:lnTo>
                  <a:lnTo>
                    <a:pt x="239" y="1012"/>
                  </a:lnTo>
                  <a:lnTo>
                    <a:pt x="239" y="1012"/>
                  </a:lnTo>
                  <a:lnTo>
                    <a:pt x="250" y="1012"/>
                  </a:lnTo>
                  <a:lnTo>
                    <a:pt x="250" y="1012"/>
                  </a:lnTo>
                  <a:lnTo>
                    <a:pt x="250" y="1012"/>
                  </a:lnTo>
                  <a:lnTo>
                    <a:pt x="261" y="1012"/>
                  </a:lnTo>
                  <a:lnTo>
                    <a:pt x="261" y="1012"/>
                  </a:lnTo>
                  <a:lnTo>
                    <a:pt x="272" y="1012"/>
                  </a:lnTo>
                  <a:lnTo>
                    <a:pt x="272" y="1022"/>
                  </a:lnTo>
                  <a:lnTo>
                    <a:pt x="272" y="1022"/>
                  </a:lnTo>
                  <a:lnTo>
                    <a:pt x="272" y="1022"/>
                  </a:lnTo>
                  <a:lnTo>
                    <a:pt x="272" y="1022"/>
                  </a:lnTo>
                  <a:lnTo>
                    <a:pt x="282" y="1033"/>
                  </a:lnTo>
                  <a:lnTo>
                    <a:pt x="282" y="1044"/>
                  </a:lnTo>
                  <a:lnTo>
                    <a:pt x="282" y="1055"/>
                  </a:lnTo>
                  <a:lnTo>
                    <a:pt x="293" y="1066"/>
                  </a:lnTo>
                  <a:lnTo>
                    <a:pt x="293" y="1066"/>
                  </a:lnTo>
                  <a:lnTo>
                    <a:pt x="293" y="1066"/>
                  </a:lnTo>
                  <a:lnTo>
                    <a:pt x="293" y="1066"/>
                  </a:lnTo>
                  <a:lnTo>
                    <a:pt x="304" y="1077"/>
                  </a:lnTo>
                  <a:lnTo>
                    <a:pt x="304" y="1077"/>
                  </a:lnTo>
                  <a:lnTo>
                    <a:pt x="304" y="1077"/>
                  </a:lnTo>
                  <a:lnTo>
                    <a:pt x="315" y="1077"/>
                  </a:lnTo>
                  <a:lnTo>
                    <a:pt x="315" y="1087"/>
                  </a:lnTo>
                  <a:lnTo>
                    <a:pt x="315" y="1087"/>
                  </a:lnTo>
                  <a:lnTo>
                    <a:pt x="315" y="1099"/>
                  </a:lnTo>
                  <a:lnTo>
                    <a:pt x="315" y="1099"/>
                  </a:lnTo>
                  <a:lnTo>
                    <a:pt x="315" y="1099"/>
                  </a:lnTo>
                  <a:lnTo>
                    <a:pt x="326" y="1099"/>
                  </a:lnTo>
                  <a:lnTo>
                    <a:pt x="326" y="1109"/>
                  </a:lnTo>
                  <a:lnTo>
                    <a:pt x="326" y="1109"/>
                  </a:lnTo>
                  <a:lnTo>
                    <a:pt x="337" y="1120"/>
                  </a:lnTo>
                  <a:lnTo>
                    <a:pt x="347" y="1120"/>
                  </a:lnTo>
                  <a:lnTo>
                    <a:pt x="347" y="1131"/>
                  </a:lnTo>
                  <a:lnTo>
                    <a:pt x="359" y="1131"/>
                  </a:lnTo>
                  <a:lnTo>
                    <a:pt x="359" y="1131"/>
                  </a:lnTo>
                  <a:lnTo>
                    <a:pt x="369" y="1142"/>
                  </a:lnTo>
                  <a:lnTo>
                    <a:pt x="380" y="1142"/>
                  </a:lnTo>
                  <a:lnTo>
                    <a:pt x="380" y="1131"/>
                  </a:lnTo>
                  <a:lnTo>
                    <a:pt x="391" y="1131"/>
                  </a:lnTo>
                  <a:lnTo>
                    <a:pt x="391" y="1120"/>
                  </a:lnTo>
                  <a:lnTo>
                    <a:pt x="391" y="1109"/>
                  </a:lnTo>
                  <a:lnTo>
                    <a:pt x="402" y="1099"/>
                  </a:lnTo>
                  <a:lnTo>
                    <a:pt x="402" y="1087"/>
                  </a:lnTo>
                  <a:lnTo>
                    <a:pt x="402" y="1077"/>
                  </a:lnTo>
                  <a:lnTo>
                    <a:pt x="413" y="1077"/>
                  </a:lnTo>
                  <a:lnTo>
                    <a:pt x="413" y="1066"/>
                  </a:lnTo>
                  <a:lnTo>
                    <a:pt x="424" y="1066"/>
                  </a:lnTo>
                  <a:lnTo>
                    <a:pt x="424" y="1066"/>
                  </a:lnTo>
                  <a:lnTo>
                    <a:pt x="434" y="1066"/>
                  </a:lnTo>
                  <a:lnTo>
                    <a:pt x="446" y="1087"/>
                  </a:lnTo>
                  <a:lnTo>
                    <a:pt x="467" y="1099"/>
                  </a:lnTo>
                  <a:lnTo>
                    <a:pt x="467" y="1109"/>
                  </a:lnTo>
                  <a:lnTo>
                    <a:pt x="467" y="1109"/>
                  </a:lnTo>
                  <a:lnTo>
                    <a:pt x="478" y="1087"/>
                  </a:lnTo>
                  <a:lnTo>
                    <a:pt x="489" y="1087"/>
                  </a:lnTo>
                  <a:lnTo>
                    <a:pt x="489" y="1077"/>
                  </a:lnTo>
                  <a:lnTo>
                    <a:pt x="500" y="1077"/>
                  </a:lnTo>
                  <a:lnTo>
                    <a:pt x="500" y="1077"/>
                  </a:lnTo>
                  <a:lnTo>
                    <a:pt x="511" y="1077"/>
                  </a:lnTo>
                  <a:lnTo>
                    <a:pt x="521" y="1077"/>
                  </a:lnTo>
                  <a:lnTo>
                    <a:pt x="533" y="1087"/>
                  </a:lnTo>
                  <a:lnTo>
                    <a:pt x="533" y="1087"/>
                  </a:lnTo>
                  <a:lnTo>
                    <a:pt x="543" y="1087"/>
                  </a:lnTo>
                  <a:lnTo>
                    <a:pt x="565" y="1077"/>
                  </a:lnTo>
                  <a:lnTo>
                    <a:pt x="576" y="1077"/>
                  </a:lnTo>
                  <a:lnTo>
                    <a:pt x="587" y="1077"/>
                  </a:lnTo>
                  <a:lnTo>
                    <a:pt x="587" y="1077"/>
                  </a:lnTo>
                  <a:lnTo>
                    <a:pt x="587" y="1066"/>
                  </a:lnTo>
                  <a:lnTo>
                    <a:pt x="587" y="1066"/>
                  </a:lnTo>
                  <a:lnTo>
                    <a:pt x="598" y="1055"/>
                  </a:lnTo>
                  <a:lnTo>
                    <a:pt x="598" y="1055"/>
                  </a:lnTo>
                  <a:lnTo>
                    <a:pt x="598" y="1066"/>
                  </a:lnTo>
                  <a:lnTo>
                    <a:pt x="598" y="1077"/>
                  </a:lnTo>
                  <a:lnTo>
                    <a:pt x="608" y="1077"/>
                  </a:lnTo>
                  <a:lnTo>
                    <a:pt x="641" y="1077"/>
                  </a:lnTo>
                  <a:lnTo>
                    <a:pt x="652" y="1077"/>
                  </a:lnTo>
                  <a:lnTo>
                    <a:pt x="739" y="1077"/>
                  </a:lnTo>
                  <a:lnTo>
                    <a:pt x="750" y="1077"/>
                  </a:lnTo>
                  <a:lnTo>
                    <a:pt x="837" y="1077"/>
                  </a:lnTo>
                  <a:lnTo>
                    <a:pt x="869" y="1077"/>
                  </a:lnTo>
                  <a:lnTo>
                    <a:pt x="902" y="1077"/>
                  </a:lnTo>
                  <a:lnTo>
                    <a:pt x="902" y="1044"/>
                  </a:lnTo>
                  <a:lnTo>
                    <a:pt x="913" y="1022"/>
                  </a:lnTo>
                  <a:lnTo>
                    <a:pt x="913" y="1000"/>
                  </a:lnTo>
                  <a:lnTo>
                    <a:pt x="902" y="990"/>
                  </a:lnTo>
                  <a:lnTo>
                    <a:pt x="891" y="979"/>
                  </a:lnTo>
                  <a:lnTo>
                    <a:pt x="891" y="957"/>
                  </a:lnTo>
                  <a:lnTo>
                    <a:pt x="891" y="935"/>
                  </a:lnTo>
                  <a:lnTo>
                    <a:pt x="891" y="913"/>
                  </a:lnTo>
                  <a:lnTo>
                    <a:pt x="891" y="881"/>
                  </a:lnTo>
                  <a:lnTo>
                    <a:pt x="881" y="859"/>
                  </a:lnTo>
                  <a:lnTo>
                    <a:pt x="881" y="838"/>
                  </a:lnTo>
                  <a:lnTo>
                    <a:pt x="881" y="816"/>
                  </a:lnTo>
                  <a:lnTo>
                    <a:pt x="881" y="794"/>
                  </a:lnTo>
                  <a:lnTo>
                    <a:pt x="881" y="772"/>
                  </a:lnTo>
                  <a:lnTo>
                    <a:pt x="881" y="751"/>
                  </a:lnTo>
                  <a:lnTo>
                    <a:pt x="869" y="729"/>
                  </a:lnTo>
                  <a:lnTo>
                    <a:pt x="869" y="707"/>
                  </a:lnTo>
                  <a:lnTo>
                    <a:pt x="869" y="685"/>
                  </a:lnTo>
                  <a:lnTo>
                    <a:pt x="869" y="664"/>
                  </a:lnTo>
                  <a:lnTo>
                    <a:pt x="869" y="642"/>
                  </a:lnTo>
                  <a:lnTo>
                    <a:pt x="869" y="609"/>
                  </a:lnTo>
                  <a:lnTo>
                    <a:pt x="869" y="587"/>
                  </a:lnTo>
                  <a:lnTo>
                    <a:pt x="859" y="566"/>
                  </a:lnTo>
                  <a:lnTo>
                    <a:pt x="859" y="544"/>
                  </a:lnTo>
                  <a:lnTo>
                    <a:pt x="859" y="522"/>
                  </a:lnTo>
                  <a:lnTo>
                    <a:pt x="859" y="500"/>
                  </a:lnTo>
                  <a:lnTo>
                    <a:pt x="859" y="479"/>
                  </a:lnTo>
                  <a:lnTo>
                    <a:pt x="859" y="457"/>
                  </a:lnTo>
                  <a:lnTo>
                    <a:pt x="848" y="435"/>
                  </a:lnTo>
                  <a:lnTo>
                    <a:pt x="848" y="413"/>
                  </a:lnTo>
                  <a:lnTo>
                    <a:pt x="848" y="392"/>
                  </a:lnTo>
                  <a:lnTo>
                    <a:pt x="848" y="370"/>
                  </a:lnTo>
                  <a:lnTo>
                    <a:pt x="848" y="348"/>
                  </a:lnTo>
                  <a:lnTo>
                    <a:pt x="848" y="316"/>
                  </a:lnTo>
                  <a:lnTo>
                    <a:pt x="848" y="294"/>
                  </a:lnTo>
                  <a:lnTo>
                    <a:pt x="837" y="272"/>
                  </a:lnTo>
                  <a:lnTo>
                    <a:pt x="837" y="250"/>
                  </a:lnTo>
                  <a:lnTo>
                    <a:pt x="837" y="229"/>
                  </a:lnTo>
                  <a:lnTo>
                    <a:pt x="837" y="207"/>
                  </a:lnTo>
                  <a:lnTo>
                    <a:pt x="859" y="207"/>
                  </a:lnTo>
                  <a:lnTo>
                    <a:pt x="891" y="207"/>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29" name="Freeform 111">
              <a:extLst>
                <a:ext uri="{FF2B5EF4-FFF2-40B4-BE49-F238E27FC236}">
                  <a16:creationId xmlns:a16="http://schemas.microsoft.com/office/drawing/2014/main" id="{8E7796AD-ECFE-1E84-DFD6-4ED8A5B90F50}"/>
                </a:ext>
              </a:extLst>
            </p:cNvPr>
            <p:cNvSpPr>
              <a:spLocks noChangeArrowheads="1"/>
            </p:cNvSpPr>
            <p:nvPr/>
          </p:nvSpPr>
          <p:spPr bwMode="auto">
            <a:xfrm>
              <a:off x="6872602" y="2369886"/>
              <a:ext cx="922722" cy="947492"/>
            </a:xfrm>
            <a:custGeom>
              <a:avLst/>
              <a:gdLst>
                <a:gd name="T0" fmla="*/ 1239 w 1316"/>
                <a:gd name="T1" fmla="*/ 544 h 1348"/>
                <a:gd name="T2" fmla="*/ 1239 w 1316"/>
                <a:gd name="T3" fmla="*/ 511 h 1348"/>
                <a:gd name="T4" fmla="*/ 1217 w 1316"/>
                <a:gd name="T5" fmla="*/ 457 h 1348"/>
                <a:gd name="T6" fmla="*/ 1130 w 1316"/>
                <a:gd name="T7" fmla="*/ 435 h 1348"/>
                <a:gd name="T8" fmla="*/ 1076 w 1316"/>
                <a:gd name="T9" fmla="*/ 380 h 1348"/>
                <a:gd name="T10" fmla="*/ 989 w 1316"/>
                <a:gd name="T11" fmla="*/ 293 h 1348"/>
                <a:gd name="T12" fmla="*/ 783 w 1316"/>
                <a:gd name="T13" fmla="*/ 130 h 1348"/>
                <a:gd name="T14" fmla="*/ 587 w 1316"/>
                <a:gd name="T15" fmla="*/ 0 h 1348"/>
                <a:gd name="T16" fmla="*/ 489 w 1316"/>
                <a:gd name="T17" fmla="*/ 87 h 1348"/>
                <a:gd name="T18" fmla="*/ 500 w 1316"/>
                <a:gd name="T19" fmla="*/ 272 h 1348"/>
                <a:gd name="T20" fmla="*/ 510 w 1316"/>
                <a:gd name="T21" fmla="*/ 457 h 1348"/>
                <a:gd name="T22" fmla="*/ 522 w 1316"/>
                <a:gd name="T23" fmla="*/ 631 h 1348"/>
                <a:gd name="T24" fmla="*/ 554 w 1316"/>
                <a:gd name="T25" fmla="*/ 793 h 1348"/>
                <a:gd name="T26" fmla="*/ 293 w 1316"/>
                <a:gd name="T27" fmla="*/ 870 h 1348"/>
                <a:gd name="T28" fmla="*/ 228 w 1316"/>
                <a:gd name="T29" fmla="*/ 859 h 1348"/>
                <a:gd name="T30" fmla="*/ 162 w 1316"/>
                <a:gd name="T31" fmla="*/ 870 h 1348"/>
                <a:gd name="T32" fmla="*/ 108 w 1316"/>
                <a:gd name="T33" fmla="*/ 902 h 1348"/>
                <a:gd name="T34" fmla="*/ 43 w 1316"/>
                <a:gd name="T35" fmla="*/ 870 h 1348"/>
                <a:gd name="T36" fmla="*/ 10 w 1316"/>
                <a:gd name="T37" fmla="*/ 935 h 1348"/>
                <a:gd name="T38" fmla="*/ 21 w 1316"/>
                <a:gd name="T39" fmla="*/ 979 h 1348"/>
                <a:gd name="T40" fmla="*/ 21 w 1316"/>
                <a:gd name="T41" fmla="*/ 1033 h 1348"/>
                <a:gd name="T42" fmla="*/ 43 w 1316"/>
                <a:gd name="T43" fmla="*/ 1054 h 1348"/>
                <a:gd name="T44" fmla="*/ 65 w 1316"/>
                <a:gd name="T45" fmla="*/ 1098 h 1348"/>
                <a:gd name="T46" fmla="*/ 65 w 1316"/>
                <a:gd name="T47" fmla="*/ 1153 h 1348"/>
                <a:gd name="T48" fmla="*/ 75 w 1316"/>
                <a:gd name="T49" fmla="*/ 1185 h 1348"/>
                <a:gd name="T50" fmla="*/ 119 w 1316"/>
                <a:gd name="T51" fmla="*/ 1196 h 1348"/>
                <a:gd name="T52" fmla="*/ 152 w 1316"/>
                <a:gd name="T53" fmla="*/ 1163 h 1348"/>
                <a:gd name="T54" fmla="*/ 206 w 1316"/>
                <a:gd name="T55" fmla="*/ 1174 h 1348"/>
                <a:gd name="T56" fmla="*/ 228 w 1316"/>
                <a:gd name="T57" fmla="*/ 1141 h 1348"/>
                <a:gd name="T58" fmla="*/ 261 w 1316"/>
                <a:gd name="T59" fmla="*/ 1163 h 1348"/>
                <a:gd name="T60" fmla="*/ 282 w 1316"/>
                <a:gd name="T61" fmla="*/ 1228 h 1348"/>
                <a:gd name="T62" fmla="*/ 304 w 1316"/>
                <a:gd name="T63" fmla="*/ 1250 h 1348"/>
                <a:gd name="T64" fmla="*/ 293 w 1316"/>
                <a:gd name="T65" fmla="*/ 1271 h 1348"/>
                <a:gd name="T66" fmla="*/ 315 w 1316"/>
                <a:gd name="T67" fmla="*/ 1326 h 1348"/>
                <a:gd name="T68" fmla="*/ 348 w 1316"/>
                <a:gd name="T69" fmla="*/ 1347 h 1348"/>
                <a:gd name="T70" fmla="*/ 380 w 1316"/>
                <a:gd name="T71" fmla="*/ 1336 h 1348"/>
                <a:gd name="T72" fmla="*/ 413 w 1316"/>
                <a:gd name="T73" fmla="*/ 1347 h 1348"/>
                <a:gd name="T74" fmla="*/ 445 w 1316"/>
                <a:gd name="T75" fmla="*/ 1326 h 1348"/>
                <a:gd name="T76" fmla="*/ 467 w 1316"/>
                <a:gd name="T77" fmla="*/ 1314 h 1348"/>
                <a:gd name="T78" fmla="*/ 478 w 1316"/>
                <a:gd name="T79" fmla="*/ 1314 h 1348"/>
                <a:gd name="T80" fmla="*/ 489 w 1316"/>
                <a:gd name="T81" fmla="*/ 1347 h 1348"/>
                <a:gd name="T82" fmla="*/ 532 w 1316"/>
                <a:gd name="T83" fmla="*/ 1326 h 1348"/>
                <a:gd name="T84" fmla="*/ 543 w 1316"/>
                <a:gd name="T85" fmla="*/ 1271 h 1348"/>
                <a:gd name="T86" fmla="*/ 554 w 1316"/>
                <a:gd name="T87" fmla="*/ 1207 h 1348"/>
                <a:gd name="T88" fmla="*/ 609 w 1316"/>
                <a:gd name="T89" fmla="*/ 1174 h 1348"/>
                <a:gd name="T90" fmla="*/ 619 w 1316"/>
                <a:gd name="T91" fmla="*/ 1120 h 1348"/>
                <a:gd name="T92" fmla="*/ 641 w 1316"/>
                <a:gd name="T93" fmla="*/ 1066 h 1348"/>
                <a:gd name="T94" fmla="*/ 717 w 1316"/>
                <a:gd name="T95" fmla="*/ 1066 h 1348"/>
                <a:gd name="T96" fmla="*/ 750 w 1316"/>
                <a:gd name="T97" fmla="*/ 1033 h 1348"/>
                <a:gd name="T98" fmla="*/ 815 w 1316"/>
                <a:gd name="T99" fmla="*/ 989 h 1348"/>
                <a:gd name="T100" fmla="*/ 880 w 1316"/>
                <a:gd name="T101" fmla="*/ 935 h 1348"/>
                <a:gd name="T102" fmla="*/ 945 w 1316"/>
                <a:gd name="T103" fmla="*/ 913 h 1348"/>
                <a:gd name="T104" fmla="*/ 1032 w 1316"/>
                <a:gd name="T105" fmla="*/ 913 h 1348"/>
                <a:gd name="T106" fmla="*/ 1174 w 1316"/>
                <a:gd name="T107" fmla="*/ 880 h 1348"/>
                <a:gd name="T108" fmla="*/ 1261 w 1316"/>
                <a:gd name="T109" fmla="*/ 870 h 1348"/>
                <a:gd name="T110" fmla="*/ 1293 w 1316"/>
                <a:gd name="T111" fmla="*/ 815 h 1348"/>
                <a:gd name="T112" fmla="*/ 1315 w 1316"/>
                <a:gd name="T113" fmla="*/ 674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6" h="1348">
                  <a:moveTo>
                    <a:pt x="1293" y="544"/>
                  </a:moveTo>
                  <a:lnTo>
                    <a:pt x="1272" y="544"/>
                  </a:lnTo>
                  <a:lnTo>
                    <a:pt x="1261" y="544"/>
                  </a:lnTo>
                  <a:lnTo>
                    <a:pt x="1250" y="544"/>
                  </a:lnTo>
                  <a:lnTo>
                    <a:pt x="1250" y="544"/>
                  </a:lnTo>
                  <a:lnTo>
                    <a:pt x="1250" y="544"/>
                  </a:lnTo>
                  <a:lnTo>
                    <a:pt x="1239" y="544"/>
                  </a:lnTo>
                  <a:lnTo>
                    <a:pt x="1239" y="544"/>
                  </a:lnTo>
                  <a:lnTo>
                    <a:pt x="1228" y="544"/>
                  </a:lnTo>
                  <a:lnTo>
                    <a:pt x="1228" y="533"/>
                  </a:lnTo>
                  <a:lnTo>
                    <a:pt x="1228" y="533"/>
                  </a:lnTo>
                  <a:lnTo>
                    <a:pt x="1239" y="522"/>
                  </a:lnTo>
                  <a:lnTo>
                    <a:pt x="1239" y="522"/>
                  </a:lnTo>
                  <a:lnTo>
                    <a:pt x="1239" y="511"/>
                  </a:lnTo>
                  <a:lnTo>
                    <a:pt x="1239" y="511"/>
                  </a:lnTo>
                  <a:lnTo>
                    <a:pt x="1239" y="511"/>
                  </a:lnTo>
                  <a:lnTo>
                    <a:pt x="1239" y="500"/>
                  </a:lnTo>
                  <a:lnTo>
                    <a:pt x="1239" y="500"/>
                  </a:lnTo>
                  <a:lnTo>
                    <a:pt x="1239" y="478"/>
                  </a:lnTo>
                  <a:lnTo>
                    <a:pt x="1239" y="478"/>
                  </a:lnTo>
                  <a:lnTo>
                    <a:pt x="1239" y="478"/>
                  </a:lnTo>
                  <a:lnTo>
                    <a:pt x="1228" y="467"/>
                  </a:lnTo>
                  <a:lnTo>
                    <a:pt x="1217" y="467"/>
                  </a:lnTo>
                  <a:lnTo>
                    <a:pt x="1217" y="457"/>
                  </a:lnTo>
                  <a:lnTo>
                    <a:pt x="1206" y="457"/>
                  </a:lnTo>
                  <a:lnTo>
                    <a:pt x="1196" y="457"/>
                  </a:lnTo>
                  <a:lnTo>
                    <a:pt x="1185" y="457"/>
                  </a:lnTo>
                  <a:lnTo>
                    <a:pt x="1174" y="446"/>
                  </a:lnTo>
                  <a:lnTo>
                    <a:pt x="1163" y="435"/>
                  </a:lnTo>
                  <a:lnTo>
                    <a:pt x="1163" y="435"/>
                  </a:lnTo>
                  <a:lnTo>
                    <a:pt x="1141" y="435"/>
                  </a:lnTo>
                  <a:lnTo>
                    <a:pt x="1130" y="435"/>
                  </a:lnTo>
                  <a:lnTo>
                    <a:pt x="1130" y="424"/>
                  </a:lnTo>
                  <a:lnTo>
                    <a:pt x="1119" y="424"/>
                  </a:lnTo>
                  <a:lnTo>
                    <a:pt x="1119" y="413"/>
                  </a:lnTo>
                  <a:lnTo>
                    <a:pt x="1119" y="413"/>
                  </a:lnTo>
                  <a:lnTo>
                    <a:pt x="1119" y="402"/>
                  </a:lnTo>
                  <a:lnTo>
                    <a:pt x="1087" y="391"/>
                  </a:lnTo>
                  <a:lnTo>
                    <a:pt x="1087" y="391"/>
                  </a:lnTo>
                  <a:lnTo>
                    <a:pt x="1076" y="380"/>
                  </a:lnTo>
                  <a:lnTo>
                    <a:pt x="1076" y="380"/>
                  </a:lnTo>
                  <a:lnTo>
                    <a:pt x="1076" y="370"/>
                  </a:lnTo>
                  <a:lnTo>
                    <a:pt x="1076" y="359"/>
                  </a:lnTo>
                  <a:lnTo>
                    <a:pt x="1076" y="359"/>
                  </a:lnTo>
                  <a:lnTo>
                    <a:pt x="1065" y="348"/>
                  </a:lnTo>
                  <a:lnTo>
                    <a:pt x="1043" y="326"/>
                  </a:lnTo>
                  <a:lnTo>
                    <a:pt x="1011" y="304"/>
                  </a:lnTo>
                  <a:lnTo>
                    <a:pt x="989" y="293"/>
                  </a:lnTo>
                  <a:lnTo>
                    <a:pt x="967" y="272"/>
                  </a:lnTo>
                  <a:lnTo>
                    <a:pt x="935" y="250"/>
                  </a:lnTo>
                  <a:lnTo>
                    <a:pt x="913" y="228"/>
                  </a:lnTo>
                  <a:lnTo>
                    <a:pt x="891" y="206"/>
                  </a:lnTo>
                  <a:lnTo>
                    <a:pt x="858" y="196"/>
                  </a:lnTo>
                  <a:lnTo>
                    <a:pt x="837" y="174"/>
                  </a:lnTo>
                  <a:lnTo>
                    <a:pt x="815" y="152"/>
                  </a:lnTo>
                  <a:lnTo>
                    <a:pt x="783" y="130"/>
                  </a:lnTo>
                  <a:lnTo>
                    <a:pt x="761" y="109"/>
                  </a:lnTo>
                  <a:lnTo>
                    <a:pt x="739" y="98"/>
                  </a:lnTo>
                  <a:lnTo>
                    <a:pt x="717" y="76"/>
                  </a:lnTo>
                  <a:lnTo>
                    <a:pt x="684" y="54"/>
                  </a:lnTo>
                  <a:lnTo>
                    <a:pt x="663" y="33"/>
                  </a:lnTo>
                  <a:lnTo>
                    <a:pt x="641" y="22"/>
                  </a:lnTo>
                  <a:lnTo>
                    <a:pt x="619" y="0"/>
                  </a:lnTo>
                  <a:lnTo>
                    <a:pt x="587" y="0"/>
                  </a:lnTo>
                  <a:lnTo>
                    <a:pt x="554" y="0"/>
                  </a:lnTo>
                  <a:lnTo>
                    <a:pt x="532" y="0"/>
                  </a:lnTo>
                  <a:lnTo>
                    <a:pt x="500" y="0"/>
                  </a:lnTo>
                  <a:lnTo>
                    <a:pt x="478" y="0"/>
                  </a:lnTo>
                  <a:lnTo>
                    <a:pt x="478" y="22"/>
                  </a:lnTo>
                  <a:lnTo>
                    <a:pt x="478" y="43"/>
                  </a:lnTo>
                  <a:lnTo>
                    <a:pt x="478" y="65"/>
                  </a:lnTo>
                  <a:lnTo>
                    <a:pt x="489" y="87"/>
                  </a:lnTo>
                  <a:lnTo>
                    <a:pt x="489" y="109"/>
                  </a:lnTo>
                  <a:lnTo>
                    <a:pt x="489" y="141"/>
                  </a:lnTo>
                  <a:lnTo>
                    <a:pt x="489" y="163"/>
                  </a:lnTo>
                  <a:lnTo>
                    <a:pt x="489" y="185"/>
                  </a:lnTo>
                  <a:lnTo>
                    <a:pt x="489" y="206"/>
                  </a:lnTo>
                  <a:lnTo>
                    <a:pt x="489" y="228"/>
                  </a:lnTo>
                  <a:lnTo>
                    <a:pt x="500" y="250"/>
                  </a:lnTo>
                  <a:lnTo>
                    <a:pt x="500" y="272"/>
                  </a:lnTo>
                  <a:lnTo>
                    <a:pt x="500" y="293"/>
                  </a:lnTo>
                  <a:lnTo>
                    <a:pt x="500" y="315"/>
                  </a:lnTo>
                  <a:lnTo>
                    <a:pt x="500" y="337"/>
                  </a:lnTo>
                  <a:lnTo>
                    <a:pt x="500" y="359"/>
                  </a:lnTo>
                  <a:lnTo>
                    <a:pt x="510" y="380"/>
                  </a:lnTo>
                  <a:lnTo>
                    <a:pt x="510" y="402"/>
                  </a:lnTo>
                  <a:lnTo>
                    <a:pt x="510" y="435"/>
                  </a:lnTo>
                  <a:lnTo>
                    <a:pt x="510" y="457"/>
                  </a:lnTo>
                  <a:lnTo>
                    <a:pt x="510" y="478"/>
                  </a:lnTo>
                  <a:lnTo>
                    <a:pt x="510" y="500"/>
                  </a:lnTo>
                  <a:lnTo>
                    <a:pt x="510" y="522"/>
                  </a:lnTo>
                  <a:lnTo>
                    <a:pt x="522" y="544"/>
                  </a:lnTo>
                  <a:lnTo>
                    <a:pt x="522" y="565"/>
                  </a:lnTo>
                  <a:lnTo>
                    <a:pt x="522" y="587"/>
                  </a:lnTo>
                  <a:lnTo>
                    <a:pt x="522" y="609"/>
                  </a:lnTo>
                  <a:lnTo>
                    <a:pt x="522" y="631"/>
                  </a:lnTo>
                  <a:lnTo>
                    <a:pt x="522" y="652"/>
                  </a:lnTo>
                  <a:lnTo>
                    <a:pt x="532" y="674"/>
                  </a:lnTo>
                  <a:lnTo>
                    <a:pt x="532" y="706"/>
                  </a:lnTo>
                  <a:lnTo>
                    <a:pt x="532" y="728"/>
                  </a:lnTo>
                  <a:lnTo>
                    <a:pt x="532" y="750"/>
                  </a:lnTo>
                  <a:lnTo>
                    <a:pt x="532" y="772"/>
                  </a:lnTo>
                  <a:lnTo>
                    <a:pt x="543" y="783"/>
                  </a:lnTo>
                  <a:lnTo>
                    <a:pt x="554" y="793"/>
                  </a:lnTo>
                  <a:lnTo>
                    <a:pt x="554" y="815"/>
                  </a:lnTo>
                  <a:lnTo>
                    <a:pt x="543" y="837"/>
                  </a:lnTo>
                  <a:lnTo>
                    <a:pt x="543" y="870"/>
                  </a:lnTo>
                  <a:lnTo>
                    <a:pt x="510" y="870"/>
                  </a:lnTo>
                  <a:lnTo>
                    <a:pt x="478" y="870"/>
                  </a:lnTo>
                  <a:lnTo>
                    <a:pt x="391" y="870"/>
                  </a:lnTo>
                  <a:lnTo>
                    <a:pt x="380" y="870"/>
                  </a:lnTo>
                  <a:lnTo>
                    <a:pt x="293" y="870"/>
                  </a:lnTo>
                  <a:lnTo>
                    <a:pt x="282" y="870"/>
                  </a:lnTo>
                  <a:lnTo>
                    <a:pt x="249" y="870"/>
                  </a:lnTo>
                  <a:lnTo>
                    <a:pt x="239" y="870"/>
                  </a:lnTo>
                  <a:lnTo>
                    <a:pt x="239" y="859"/>
                  </a:lnTo>
                  <a:lnTo>
                    <a:pt x="239" y="848"/>
                  </a:lnTo>
                  <a:lnTo>
                    <a:pt x="239" y="848"/>
                  </a:lnTo>
                  <a:lnTo>
                    <a:pt x="228" y="859"/>
                  </a:lnTo>
                  <a:lnTo>
                    <a:pt x="228" y="859"/>
                  </a:lnTo>
                  <a:lnTo>
                    <a:pt x="228" y="870"/>
                  </a:lnTo>
                  <a:lnTo>
                    <a:pt x="228" y="870"/>
                  </a:lnTo>
                  <a:lnTo>
                    <a:pt x="217" y="870"/>
                  </a:lnTo>
                  <a:lnTo>
                    <a:pt x="206" y="870"/>
                  </a:lnTo>
                  <a:lnTo>
                    <a:pt x="184" y="880"/>
                  </a:lnTo>
                  <a:lnTo>
                    <a:pt x="174" y="880"/>
                  </a:lnTo>
                  <a:lnTo>
                    <a:pt x="174" y="880"/>
                  </a:lnTo>
                  <a:lnTo>
                    <a:pt x="162" y="870"/>
                  </a:lnTo>
                  <a:lnTo>
                    <a:pt x="152" y="870"/>
                  </a:lnTo>
                  <a:lnTo>
                    <a:pt x="141" y="870"/>
                  </a:lnTo>
                  <a:lnTo>
                    <a:pt x="141" y="870"/>
                  </a:lnTo>
                  <a:lnTo>
                    <a:pt x="130" y="870"/>
                  </a:lnTo>
                  <a:lnTo>
                    <a:pt x="130" y="880"/>
                  </a:lnTo>
                  <a:lnTo>
                    <a:pt x="119" y="880"/>
                  </a:lnTo>
                  <a:lnTo>
                    <a:pt x="108" y="902"/>
                  </a:lnTo>
                  <a:lnTo>
                    <a:pt x="108" y="902"/>
                  </a:lnTo>
                  <a:lnTo>
                    <a:pt x="108" y="892"/>
                  </a:lnTo>
                  <a:lnTo>
                    <a:pt x="87" y="880"/>
                  </a:lnTo>
                  <a:lnTo>
                    <a:pt x="75" y="859"/>
                  </a:lnTo>
                  <a:lnTo>
                    <a:pt x="65" y="859"/>
                  </a:lnTo>
                  <a:lnTo>
                    <a:pt x="65" y="859"/>
                  </a:lnTo>
                  <a:lnTo>
                    <a:pt x="54" y="859"/>
                  </a:lnTo>
                  <a:lnTo>
                    <a:pt x="54" y="870"/>
                  </a:lnTo>
                  <a:lnTo>
                    <a:pt x="43" y="870"/>
                  </a:lnTo>
                  <a:lnTo>
                    <a:pt x="43" y="880"/>
                  </a:lnTo>
                  <a:lnTo>
                    <a:pt x="43" y="892"/>
                  </a:lnTo>
                  <a:lnTo>
                    <a:pt x="32" y="902"/>
                  </a:lnTo>
                  <a:lnTo>
                    <a:pt x="32" y="913"/>
                  </a:lnTo>
                  <a:lnTo>
                    <a:pt x="32" y="924"/>
                  </a:lnTo>
                  <a:lnTo>
                    <a:pt x="21" y="924"/>
                  </a:lnTo>
                  <a:lnTo>
                    <a:pt x="21" y="935"/>
                  </a:lnTo>
                  <a:lnTo>
                    <a:pt x="10" y="935"/>
                  </a:lnTo>
                  <a:lnTo>
                    <a:pt x="0" y="924"/>
                  </a:lnTo>
                  <a:lnTo>
                    <a:pt x="10" y="946"/>
                  </a:lnTo>
                  <a:lnTo>
                    <a:pt x="10" y="946"/>
                  </a:lnTo>
                  <a:lnTo>
                    <a:pt x="0" y="957"/>
                  </a:lnTo>
                  <a:lnTo>
                    <a:pt x="10" y="967"/>
                  </a:lnTo>
                  <a:lnTo>
                    <a:pt x="10" y="979"/>
                  </a:lnTo>
                  <a:lnTo>
                    <a:pt x="21" y="979"/>
                  </a:lnTo>
                  <a:lnTo>
                    <a:pt x="21" y="979"/>
                  </a:lnTo>
                  <a:lnTo>
                    <a:pt x="21" y="1000"/>
                  </a:lnTo>
                  <a:lnTo>
                    <a:pt x="21" y="1000"/>
                  </a:lnTo>
                  <a:lnTo>
                    <a:pt x="21" y="1011"/>
                  </a:lnTo>
                  <a:lnTo>
                    <a:pt x="21" y="1011"/>
                  </a:lnTo>
                  <a:lnTo>
                    <a:pt x="21" y="1022"/>
                  </a:lnTo>
                  <a:lnTo>
                    <a:pt x="21" y="1022"/>
                  </a:lnTo>
                  <a:lnTo>
                    <a:pt x="21" y="1022"/>
                  </a:lnTo>
                  <a:lnTo>
                    <a:pt x="21" y="1033"/>
                  </a:lnTo>
                  <a:lnTo>
                    <a:pt x="21" y="1044"/>
                  </a:lnTo>
                  <a:lnTo>
                    <a:pt x="32" y="1054"/>
                  </a:lnTo>
                  <a:lnTo>
                    <a:pt x="32" y="1054"/>
                  </a:lnTo>
                  <a:lnTo>
                    <a:pt x="32" y="1066"/>
                  </a:lnTo>
                  <a:lnTo>
                    <a:pt x="32" y="1066"/>
                  </a:lnTo>
                  <a:lnTo>
                    <a:pt x="32" y="1066"/>
                  </a:lnTo>
                  <a:lnTo>
                    <a:pt x="43" y="1066"/>
                  </a:lnTo>
                  <a:lnTo>
                    <a:pt x="43" y="1054"/>
                  </a:lnTo>
                  <a:lnTo>
                    <a:pt x="43" y="1054"/>
                  </a:lnTo>
                  <a:lnTo>
                    <a:pt x="54" y="1054"/>
                  </a:lnTo>
                  <a:lnTo>
                    <a:pt x="54" y="1066"/>
                  </a:lnTo>
                  <a:lnTo>
                    <a:pt x="54" y="1076"/>
                  </a:lnTo>
                  <a:lnTo>
                    <a:pt x="54" y="1076"/>
                  </a:lnTo>
                  <a:lnTo>
                    <a:pt x="65" y="1087"/>
                  </a:lnTo>
                  <a:lnTo>
                    <a:pt x="65" y="1087"/>
                  </a:lnTo>
                  <a:lnTo>
                    <a:pt x="65" y="1098"/>
                  </a:lnTo>
                  <a:lnTo>
                    <a:pt x="65" y="1098"/>
                  </a:lnTo>
                  <a:lnTo>
                    <a:pt x="65" y="1109"/>
                  </a:lnTo>
                  <a:lnTo>
                    <a:pt x="65" y="1109"/>
                  </a:lnTo>
                  <a:lnTo>
                    <a:pt x="65" y="1131"/>
                  </a:lnTo>
                  <a:lnTo>
                    <a:pt x="65" y="1131"/>
                  </a:lnTo>
                  <a:lnTo>
                    <a:pt x="65" y="1141"/>
                  </a:lnTo>
                  <a:lnTo>
                    <a:pt x="65" y="1141"/>
                  </a:lnTo>
                  <a:lnTo>
                    <a:pt x="65" y="1153"/>
                  </a:lnTo>
                  <a:lnTo>
                    <a:pt x="65" y="1153"/>
                  </a:lnTo>
                  <a:lnTo>
                    <a:pt x="65" y="1153"/>
                  </a:lnTo>
                  <a:lnTo>
                    <a:pt x="65" y="1163"/>
                  </a:lnTo>
                  <a:lnTo>
                    <a:pt x="54" y="1163"/>
                  </a:lnTo>
                  <a:lnTo>
                    <a:pt x="54" y="1174"/>
                  </a:lnTo>
                  <a:lnTo>
                    <a:pt x="65" y="1174"/>
                  </a:lnTo>
                  <a:lnTo>
                    <a:pt x="75" y="1185"/>
                  </a:lnTo>
                  <a:lnTo>
                    <a:pt x="75" y="1185"/>
                  </a:lnTo>
                  <a:lnTo>
                    <a:pt x="75" y="1185"/>
                  </a:lnTo>
                  <a:lnTo>
                    <a:pt x="87" y="1174"/>
                  </a:lnTo>
                  <a:lnTo>
                    <a:pt x="97" y="1174"/>
                  </a:lnTo>
                  <a:lnTo>
                    <a:pt x="97" y="1163"/>
                  </a:lnTo>
                  <a:lnTo>
                    <a:pt x="108" y="1163"/>
                  </a:lnTo>
                  <a:lnTo>
                    <a:pt x="108" y="1174"/>
                  </a:lnTo>
                  <a:lnTo>
                    <a:pt x="108" y="1185"/>
                  </a:lnTo>
                  <a:lnTo>
                    <a:pt x="119" y="1196"/>
                  </a:lnTo>
                  <a:lnTo>
                    <a:pt x="119" y="1196"/>
                  </a:lnTo>
                  <a:lnTo>
                    <a:pt x="119" y="1196"/>
                  </a:lnTo>
                  <a:lnTo>
                    <a:pt x="119" y="1196"/>
                  </a:lnTo>
                  <a:lnTo>
                    <a:pt x="130" y="1196"/>
                  </a:lnTo>
                  <a:lnTo>
                    <a:pt x="130" y="1185"/>
                  </a:lnTo>
                  <a:lnTo>
                    <a:pt x="130" y="1185"/>
                  </a:lnTo>
                  <a:lnTo>
                    <a:pt x="141" y="1174"/>
                  </a:lnTo>
                  <a:lnTo>
                    <a:pt x="152" y="1163"/>
                  </a:lnTo>
                  <a:lnTo>
                    <a:pt x="152" y="1163"/>
                  </a:lnTo>
                  <a:lnTo>
                    <a:pt x="152" y="1163"/>
                  </a:lnTo>
                  <a:lnTo>
                    <a:pt x="162" y="1163"/>
                  </a:lnTo>
                  <a:lnTo>
                    <a:pt x="174" y="1174"/>
                  </a:lnTo>
                  <a:lnTo>
                    <a:pt x="195" y="1185"/>
                  </a:lnTo>
                  <a:lnTo>
                    <a:pt x="195" y="1185"/>
                  </a:lnTo>
                  <a:lnTo>
                    <a:pt x="195" y="1185"/>
                  </a:lnTo>
                  <a:lnTo>
                    <a:pt x="206" y="1174"/>
                  </a:lnTo>
                  <a:lnTo>
                    <a:pt x="206" y="1163"/>
                  </a:lnTo>
                  <a:lnTo>
                    <a:pt x="217" y="1163"/>
                  </a:lnTo>
                  <a:lnTo>
                    <a:pt x="228" y="1163"/>
                  </a:lnTo>
                  <a:lnTo>
                    <a:pt x="228" y="1163"/>
                  </a:lnTo>
                  <a:lnTo>
                    <a:pt x="228" y="1163"/>
                  </a:lnTo>
                  <a:lnTo>
                    <a:pt x="228" y="1153"/>
                  </a:lnTo>
                  <a:lnTo>
                    <a:pt x="228" y="1153"/>
                  </a:lnTo>
                  <a:lnTo>
                    <a:pt x="228" y="1141"/>
                  </a:lnTo>
                  <a:lnTo>
                    <a:pt x="228" y="1141"/>
                  </a:lnTo>
                  <a:lnTo>
                    <a:pt x="228" y="1141"/>
                  </a:lnTo>
                  <a:lnTo>
                    <a:pt x="239" y="1141"/>
                  </a:lnTo>
                  <a:lnTo>
                    <a:pt x="239" y="1141"/>
                  </a:lnTo>
                  <a:lnTo>
                    <a:pt x="249" y="1141"/>
                  </a:lnTo>
                  <a:lnTo>
                    <a:pt x="249" y="1153"/>
                  </a:lnTo>
                  <a:lnTo>
                    <a:pt x="261" y="1153"/>
                  </a:lnTo>
                  <a:lnTo>
                    <a:pt x="261" y="1163"/>
                  </a:lnTo>
                  <a:lnTo>
                    <a:pt x="261" y="1174"/>
                  </a:lnTo>
                  <a:lnTo>
                    <a:pt x="271" y="1196"/>
                  </a:lnTo>
                  <a:lnTo>
                    <a:pt x="271" y="1207"/>
                  </a:lnTo>
                  <a:lnTo>
                    <a:pt x="271" y="1218"/>
                  </a:lnTo>
                  <a:lnTo>
                    <a:pt x="271" y="1218"/>
                  </a:lnTo>
                  <a:lnTo>
                    <a:pt x="282" y="1218"/>
                  </a:lnTo>
                  <a:lnTo>
                    <a:pt x="282" y="1218"/>
                  </a:lnTo>
                  <a:lnTo>
                    <a:pt x="282" y="1228"/>
                  </a:lnTo>
                  <a:lnTo>
                    <a:pt x="282" y="1228"/>
                  </a:lnTo>
                  <a:lnTo>
                    <a:pt x="293" y="1228"/>
                  </a:lnTo>
                  <a:lnTo>
                    <a:pt x="304" y="1239"/>
                  </a:lnTo>
                  <a:lnTo>
                    <a:pt x="304" y="1239"/>
                  </a:lnTo>
                  <a:lnTo>
                    <a:pt x="304" y="1239"/>
                  </a:lnTo>
                  <a:lnTo>
                    <a:pt x="304" y="1239"/>
                  </a:lnTo>
                  <a:lnTo>
                    <a:pt x="304" y="1250"/>
                  </a:lnTo>
                  <a:lnTo>
                    <a:pt x="304" y="1250"/>
                  </a:lnTo>
                  <a:lnTo>
                    <a:pt x="293" y="1250"/>
                  </a:lnTo>
                  <a:lnTo>
                    <a:pt x="293" y="1260"/>
                  </a:lnTo>
                  <a:lnTo>
                    <a:pt x="282" y="1271"/>
                  </a:lnTo>
                  <a:lnTo>
                    <a:pt x="282" y="1271"/>
                  </a:lnTo>
                  <a:lnTo>
                    <a:pt x="282" y="1271"/>
                  </a:lnTo>
                  <a:lnTo>
                    <a:pt x="282" y="1271"/>
                  </a:lnTo>
                  <a:lnTo>
                    <a:pt x="293" y="1271"/>
                  </a:lnTo>
                  <a:lnTo>
                    <a:pt x="293" y="1271"/>
                  </a:lnTo>
                  <a:lnTo>
                    <a:pt x="304" y="1271"/>
                  </a:lnTo>
                  <a:lnTo>
                    <a:pt x="304" y="1271"/>
                  </a:lnTo>
                  <a:lnTo>
                    <a:pt x="315" y="1282"/>
                  </a:lnTo>
                  <a:lnTo>
                    <a:pt x="315" y="1282"/>
                  </a:lnTo>
                  <a:lnTo>
                    <a:pt x="315" y="1293"/>
                  </a:lnTo>
                  <a:lnTo>
                    <a:pt x="315" y="1293"/>
                  </a:lnTo>
                  <a:lnTo>
                    <a:pt x="315" y="1314"/>
                  </a:lnTo>
                  <a:lnTo>
                    <a:pt x="315" y="1326"/>
                  </a:lnTo>
                  <a:lnTo>
                    <a:pt x="315" y="1326"/>
                  </a:lnTo>
                  <a:lnTo>
                    <a:pt x="336" y="1336"/>
                  </a:lnTo>
                  <a:lnTo>
                    <a:pt x="336" y="1336"/>
                  </a:lnTo>
                  <a:lnTo>
                    <a:pt x="336" y="1347"/>
                  </a:lnTo>
                  <a:lnTo>
                    <a:pt x="336" y="1347"/>
                  </a:lnTo>
                  <a:lnTo>
                    <a:pt x="336" y="1347"/>
                  </a:lnTo>
                  <a:lnTo>
                    <a:pt x="348" y="1347"/>
                  </a:lnTo>
                  <a:lnTo>
                    <a:pt x="348" y="1347"/>
                  </a:lnTo>
                  <a:lnTo>
                    <a:pt x="358" y="1336"/>
                  </a:lnTo>
                  <a:lnTo>
                    <a:pt x="358" y="1326"/>
                  </a:lnTo>
                  <a:lnTo>
                    <a:pt x="369" y="1326"/>
                  </a:lnTo>
                  <a:lnTo>
                    <a:pt x="369" y="1326"/>
                  </a:lnTo>
                  <a:lnTo>
                    <a:pt x="380" y="1326"/>
                  </a:lnTo>
                  <a:lnTo>
                    <a:pt x="380" y="1326"/>
                  </a:lnTo>
                  <a:lnTo>
                    <a:pt x="380" y="1336"/>
                  </a:lnTo>
                  <a:lnTo>
                    <a:pt x="380" y="1336"/>
                  </a:lnTo>
                  <a:lnTo>
                    <a:pt x="391" y="1347"/>
                  </a:lnTo>
                  <a:lnTo>
                    <a:pt x="402" y="1347"/>
                  </a:lnTo>
                  <a:lnTo>
                    <a:pt x="402" y="1347"/>
                  </a:lnTo>
                  <a:lnTo>
                    <a:pt x="413" y="1347"/>
                  </a:lnTo>
                  <a:lnTo>
                    <a:pt x="413" y="1347"/>
                  </a:lnTo>
                  <a:lnTo>
                    <a:pt x="413" y="1347"/>
                  </a:lnTo>
                  <a:lnTo>
                    <a:pt x="413" y="1347"/>
                  </a:lnTo>
                  <a:lnTo>
                    <a:pt x="413" y="1347"/>
                  </a:lnTo>
                  <a:lnTo>
                    <a:pt x="413" y="1347"/>
                  </a:lnTo>
                  <a:lnTo>
                    <a:pt x="413" y="1336"/>
                  </a:lnTo>
                  <a:lnTo>
                    <a:pt x="423" y="1336"/>
                  </a:lnTo>
                  <a:lnTo>
                    <a:pt x="423" y="1336"/>
                  </a:lnTo>
                  <a:lnTo>
                    <a:pt x="423" y="1336"/>
                  </a:lnTo>
                  <a:lnTo>
                    <a:pt x="435" y="1336"/>
                  </a:lnTo>
                  <a:lnTo>
                    <a:pt x="435" y="1336"/>
                  </a:lnTo>
                  <a:lnTo>
                    <a:pt x="445" y="1326"/>
                  </a:lnTo>
                  <a:lnTo>
                    <a:pt x="435" y="1314"/>
                  </a:lnTo>
                  <a:lnTo>
                    <a:pt x="445" y="1314"/>
                  </a:lnTo>
                  <a:lnTo>
                    <a:pt x="445" y="1304"/>
                  </a:lnTo>
                  <a:lnTo>
                    <a:pt x="445" y="1304"/>
                  </a:lnTo>
                  <a:lnTo>
                    <a:pt x="445" y="1314"/>
                  </a:lnTo>
                  <a:lnTo>
                    <a:pt x="456" y="1314"/>
                  </a:lnTo>
                  <a:lnTo>
                    <a:pt x="456" y="1314"/>
                  </a:lnTo>
                  <a:lnTo>
                    <a:pt x="467" y="1314"/>
                  </a:lnTo>
                  <a:lnTo>
                    <a:pt x="456" y="1304"/>
                  </a:lnTo>
                  <a:lnTo>
                    <a:pt x="456" y="1304"/>
                  </a:lnTo>
                  <a:lnTo>
                    <a:pt x="467" y="1304"/>
                  </a:lnTo>
                  <a:lnTo>
                    <a:pt x="467" y="1304"/>
                  </a:lnTo>
                  <a:lnTo>
                    <a:pt x="478" y="1304"/>
                  </a:lnTo>
                  <a:lnTo>
                    <a:pt x="478" y="1304"/>
                  </a:lnTo>
                  <a:lnTo>
                    <a:pt x="478" y="1314"/>
                  </a:lnTo>
                  <a:lnTo>
                    <a:pt x="478" y="1314"/>
                  </a:lnTo>
                  <a:lnTo>
                    <a:pt x="478" y="1326"/>
                  </a:lnTo>
                  <a:lnTo>
                    <a:pt x="478" y="1326"/>
                  </a:lnTo>
                  <a:lnTo>
                    <a:pt x="478" y="1336"/>
                  </a:lnTo>
                  <a:lnTo>
                    <a:pt x="478" y="1336"/>
                  </a:lnTo>
                  <a:lnTo>
                    <a:pt x="478" y="1336"/>
                  </a:lnTo>
                  <a:lnTo>
                    <a:pt x="478" y="1347"/>
                  </a:lnTo>
                  <a:lnTo>
                    <a:pt x="478" y="1347"/>
                  </a:lnTo>
                  <a:lnTo>
                    <a:pt x="489" y="1347"/>
                  </a:lnTo>
                  <a:lnTo>
                    <a:pt x="489" y="1347"/>
                  </a:lnTo>
                  <a:lnTo>
                    <a:pt x="500" y="1347"/>
                  </a:lnTo>
                  <a:lnTo>
                    <a:pt x="500" y="1336"/>
                  </a:lnTo>
                  <a:lnTo>
                    <a:pt x="500" y="1336"/>
                  </a:lnTo>
                  <a:lnTo>
                    <a:pt x="500" y="1336"/>
                  </a:lnTo>
                  <a:lnTo>
                    <a:pt x="510" y="1326"/>
                  </a:lnTo>
                  <a:lnTo>
                    <a:pt x="522" y="1326"/>
                  </a:lnTo>
                  <a:lnTo>
                    <a:pt x="532" y="1326"/>
                  </a:lnTo>
                  <a:lnTo>
                    <a:pt x="532" y="1326"/>
                  </a:lnTo>
                  <a:lnTo>
                    <a:pt x="532" y="1326"/>
                  </a:lnTo>
                  <a:lnTo>
                    <a:pt x="532" y="1314"/>
                  </a:lnTo>
                  <a:lnTo>
                    <a:pt x="532" y="1304"/>
                  </a:lnTo>
                  <a:lnTo>
                    <a:pt x="543" y="1293"/>
                  </a:lnTo>
                  <a:lnTo>
                    <a:pt x="543" y="1282"/>
                  </a:lnTo>
                  <a:lnTo>
                    <a:pt x="532" y="1271"/>
                  </a:lnTo>
                  <a:lnTo>
                    <a:pt x="543" y="1271"/>
                  </a:lnTo>
                  <a:lnTo>
                    <a:pt x="543" y="1260"/>
                  </a:lnTo>
                  <a:lnTo>
                    <a:pt x="554" y="1260"/>
                  </a:lnTo>
                  <a:lnTo>
                    <a:pt x="554" y="1239"/>
                  </a:lnTo>
                  <a:lnTo>
                    <a:pt x="554" y="1228"/>
                  </a:lnTo>
                  <a:lnTo>
                    <a:pt x="554" y="1218"/>
                  </a:lnTo>
                  <a:lnTo>
                    <a:pt x="554" y="1218"/>
                  </a:lnTo>
                  <a:lnTo>
                    <a:pt x="554" y="1218"/>
                  </a:lnTo>
                  <a:lnTo>
                    <a:pt x="554" y="1207"/>
                  </a:lnTo>
                  <a:lnTo>
                    <a:pt x="554" y="1196"/>
                  </a:lnTo>
                  <a:lnTo>
                    <a:pt x="554" y="1196"/>
                  </a:lnTo>
                  <a:lnTo>
                    <a:pt x="565" y="1185"/>
                  </a:lnTo>
                  <a:lnTo>
                    <a:pt x="565" y="1185"/>
                  </a:lnTo>
                  <a:lnTo>
                    <a:pt x="576" y="1185"/>
                  </a:lnTo>
                  <a:lnTo>
                    <a:pt x="597" y="1185"/>
                  </a:lnTo>
                  <a:lnTo>
                    <a:pt x="597" y="1174"/>
                  </a:lnTo>
                  <a:lnTo>
                    <a:pt x="609" y="1174"/>
                  </a:lnTo>
                  <a:lnTo>
                    <a:pt x="609" y="1174"/>
                  </a:lnTo>
                  <a:lnTo>
                    <a:pt x="609" y="1163"/>
                  </a:lnTo>
                  <a:lnTo>
                    <a:pt x="619" y="1163"/>
                  </a:lnTo>
                  <a:lnTo>
                    <a:pt x="619" y="1153"/>
                  </a:lnTo>
                  <a:lnTo>
                    <a:pt x="619" y="1141"/>
                  </a:lnTo>
                  <a:lnTo>
                    <a:pt x="619" y="1131"/>
                  </a:lnTo>
                  <a:lnTo>
                    <a:pt x="619" y="1131"/>
                  </a:lnTo>
                  <a:lnTo>
                    <a:pt x="619" y="1120"/>
                  </a:lnTo>
                  <a:lnTo>
                    <a:pt x="641" y="1109"/>
                  </a:lnTo>
                  <a:lnTo>
                    <a:pt x="641" y="1109"/>
                  </a:lnTo>
                  <a:lnTo>
                    <a:pt x="641" y="1098"/>
                  </a:lnTo>
                  <a:lnTo>
                    <a:pt x="630" y="1087"/>
                  </a:lnTo>
                  <a:lnTo>
                    <a:pt x="630" y="1087"/>
                  </a:lnTo>
                  <a:lnTo>
                    <a:pt x="641" y="1076"/>
                  </a:lnTo>
                  <a:lnTo>
                    <a:pt x="641" y="1066"/>
                  </a:lnTo>
                  <a:lnTo>
                    <a:pt x="641" y="1066"/>
                  </a:lnTo>
                  <a:lnTo>
                    <a:pt x="652" y="1054"/>
                  </a:lnTo>
                  <a:lnTo>
                    <a:pt x="663" y="1054"/>
                  </a:lnTo>
                  <a:lnTo>
                    <a:pt x="674" y="1054"/>
                  </a:lnTo>
                  <a:lnTo>
                    <a:pt x="696" y="1076"/>
                  </a:lnTo>
                  <a:lnTo>
                    <a:pt x="696" y="1076"/>
                  </a:lnTo>
                  <a:lnTo>
                    <a:pt x="696" y="1076"/>
                  </a:lnTo>
                  <a:lnTo>
                    <a:pt x="706" y="1076"/>
                  </a:lnTo>
                  <a:lnTo>
                    <a:pt x="717" y="1066"/>
                  </a:lnTo>
                  <a:lnTo>
                    <a:pt x="717" y="1054"/>
                  </a:lnTo>
                  <a:lnTo>
                    <a:pt x="717" y="1044"/>
                  </a:lnTo>
                  <a:lnTo>
                    <a:pt x="717" y="1033"/>
                  </a:lnTo>
                  <a:lnTo>
                    <a:pt x="728" y="1033"/>
                  </a:lnTo>
                  <a:lnTo>
                    <a:pt x="739" y="1033"/>
                  </a:lnTo>
                  <a:lnTo>
                    <a:pt x="739" y="1033"/>
                  </a:lnTo>
                  <a:lnTo>
                    <a:pt x="739" y="1033"/>
                  </a:lnTo>
                  <a:lnTo>
                    <a:pt x="750" y="1033"/>
                  </a:lnTo>
                  <a:lnTo>
                    <a:pt x="750" y="1022"/>
                  </a:lnTo>
                  <a:lnTo>
                    <a:pt x="750" y="1022"/>
                  </a:lnTo>
                  <a:lnTo>
                    <a:pt x="750" y="1011"/>
                  </a:lnTo>
                  <a:lnTo>
                    <a:pt x="761" y="1000"/>
                  </a:lnTo>
                  <a:lnTo>
                    <a:pt x="771" y="979"/>
                  </a:lnTo>
                  <a:lnTo>
                    <a:pt x="783" y="979"/>
                  </a:lnTo>
                  <a:lnTo>
                    <a:pt x="783" y="979"/>
                  </a:lnTo>
                  <a:lnTo>
                    <a:pt x="815" y="989"/>
                  </a:lnTo>
                  <a:lnTo>
                    <a:pt x="815" y="989"/>
                  </a:lnTo>
                  <a:lnTo>
                    <a:pt x="826" y="957"/>
                  </a:lnTo>
                  <a:lnTo>
                    <a:pt x="826" y="957"/>
                  </a:lnTo>
                  <a:lnTo>
                    <a:pt x="837" y="957"/>
                  </a:lnTo>
                  <a:lnTo>
                    <a:pt x="848" y="957"/>
                  </a:lnTo>
                  <a:lnTo>
                    <a:pt x="848" y="957"/>
                  </a:lnTo>
                  <a:lnTo>
                    <a:pt x="858" y="946"/>
                  </a:lnTo>
                  <a:lnTo>
                    <a:pt x="880" y="935"/>
                  </a:lnTo>
                  <a:lnTo>
                    <a:pt x="891" y="924"/>
                  </a:lnTo>
                  <a:lnTo>
                    <a:pt x="902" y="924"/>
                  </a:lnTo>
                  <a:lnTo>
                    <a:pt x="902" y="913"/>
                  </a:lnTo>
                  <a:lnTo>
                    <a:pt x="924" y="902"/>
                  </a:lnTo>
                  <a:lnTo>
                    <a:pt x="924" y="902"/>
                  </a:lnTo>
                  <a:lnTo>
                    <a:pt x="935" y="902"/>
                  </a:lnTo>
                  <a:lnTo>
                    <a:pt x="945" y="902"/>
                  </a:lnTo>
                  <a:lnTo>
                    <a:pt x="945" y="913"/>
                  </a:lnTo>
                  <a:lnTo>
                    <a:pt x="945" y="913"/>
                  </a:lnTo>
                  <a:lnTo>
                    <a:pt x="957" y="902"/>
                  </a:lnTo>
                  <a:lnTo>
                    <a:pt x="978" y="913"/>
                  </a:lnTo>
                  <a:lnTo>
                    <a:pt x="1000" y="924"/>
                  </a:lnTo>
                  <a:lnTo>
                    <a:pt x="1000" y="913"/>
                  </a:lnTo>
                  <a:lnTo>
                    <a:pt x="1000" y="913"/>
                  </a:lnTo>
                  <a:lnTo>
                    <a:pt x="1011" y="913"/>
                  </a:lnTo>
                  <a:lnTo>
                    <a:pt x="1032" y="913"/>
                  </a:lnTo>
                  <a:lnTo>
                    <a:pt x="1054" y="913"/>
                  </a:lnTo>
                  <a:lnTo>
                    <a:pt x="1054" y="913"/>
                  </a:lnTo>
                  <a:lnTo>
                    <a:pt x="1065" y="902"/>
                  </a:lnTo>
                  <a:lnTo>
                    <a:pt x="1087" y="892"/>
                  </a:lnTo>
                  <a:lnTo>
                    <a:pt x="1109" y="880"/>
                  </a:lnTo>
                  <a:lnTo>
                    <a:pt x="1130" y="880"/>
                  </a:lnTo>
                  <a:lnTo>
                    <a:pt x="1141" y="880"/>
                  </a:lnTo>
                  <a:lnTo>
                    <a:pt x="1174" y="880"/>
                  </a:lnTo>
                  <a:lnTo>
                    <a:pt x="1196" y="880"/>
                  </a:lnTo>
                  <a:lnTo>
                    <a:pt x="1217" y="880"/>
                  </a:lnTo>
                  <a:lnTo>
                    <a:pt x="1217" y="870"/>
                  </a:lnTo>
                  <a:lnTo>
                    <a:pt x="1217" y="870"/>
                  </a:lnTo>
                  <a:lnTo>
                    <a:pt x="1228" y="870"/>
                  </a:lnTo>
                  <a:lnTo>
                    <a:pt x="1239" y="880"/>
                  </a:lnTo>
                  <a:lnTo>
                    <a:pt x="1261" y="880"/>
                  </a:lnTo>
                  <a:lnTo>
                    <a:pt x="1261" y="870"/>
                  </a:lnTo>
                  <a:lnTo>
                    <a:pt x="1272" y="848"/>
                  </a:lnTo>
                  <a:lnTo>
                    <a:pt x="1283" y="848"/>
                  </a:lnTo>
                  <a:lnTo>
                    <a:pt x="1283" y="848"/>
                  </a:lnTo>
                  <a:lnTo>
                    <a:pt x="1293" y="848"/>
                  </a:lnTo>
                  <a:lnTo>
                    <a:pt x="1293" y="837"/>
                  </a:lnTo>
                  <a:lnTo>
                    <a:pt x="1293" y="826"/>
                  </a:lnTo>
                  <a:lnTo>
                    <a:pt x="1293" y="826"/>
                  </a:lnTo>
                  <a:lnTo>
                    <a:pt x="1293" y="815"/>
                  </a:lnTo>
                  <a:lnTo>
                    <a:pt x="1304" y="805"/>
                  </a:lnTo>
                  <a:lnTo>
                    <a:pt x="1304" y="783"/>
                  </a:lnTo>
                  <a:lnTo>
                    <a:pt x="1315" y="772"/>
                  </a:lnTo>
                  <a:lnTo>
                    <a:pt x="1315" y="750"/>
                  </a:lnTo>
                  <a:lnTo>
                    <a:pt x="1315" y="728"/>
                  </a:lnTo>
                  <a:lnTo>
                    <a:pt x="1315" y="728"/>
                  </a:lnTo>
                  <a:lnTo>
                    <a:pt x="1315" y="706"/>
                  </a:lnTo>
                  <a:lnTo>
                    <a:pt x="1315" y="674"/>
                  </a:lnTo>
                  <a:lnTo>
                    <a:pt x="1315" y="652"/>
                  </a:lnTo>
                  <a:lnTo>
                    <a:pt x="1315" y="631"/>
                  </a:lnTo>
                  <a:lnTo>
                    <a:pt x="1315" y="598"/>
                  </a:lnTo>
                  <a:lnTo>
                    <a:pt x="1315" y="576"/>
                  </a:lnTo>
                  <a:lnTo>
                    <a:pt x="1315" y="554"/>
                  </a:lnTo>
                  <a:lnTo>
                    <a:pt x="1315" y="533"/>
                  </a:lnTo>
                  <a:lnTo>
                    <a:pt x="1293" y="544"/>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0" name="Freeform 114">
              <a:extLst>
                <a:ext uri="{FF2B5EF4-FFF2-40B4-BE49-F238E27FC236}">
                  <a16:creationId xmlns:a16="http://schemas.microsoft.com/office/drawing/2014/main" id="{9C203A2D-B16A-04E1-EC8F-F2768A654074}"/>
                </a:ext>
              </a:extLst>
            </p:cNvPr>
            <p:cNvSpPr>
              <a:spLocks noChangeArrowheads="1"/>
            </p:cNvSpPr>
            <p:nvPr/>
          </p:nvSpPr>
          <p:spPr bwMode="auto">
            <a:xfrm>
              <a:off x="9389961" y="4565223"/>
              <a:ext cx="176494" cy="498516"/>
            </a:xfrm>
            <a:custGeom>
              <a:avLst/>
              <a:gdLst>
                <a:gd name="T0" fmla="*/ 163 w 251"/>
                <a:gd name="T1" fmla="*/ 251 h 708"/>
                <a:gd name="T2" fmla="*/ 152 w 251"/>
                <a:gd name="T3" fmla="*/ 240 h 708"/>
                <a:gd name="T4" fmla="*/ 250 w 251"/>
                <a:gd name="T5" fmla="*/ 479 h 708"/>
                <a:gd name="T6" fmla="*/ 196 w 251"/>
                <a:gd name="T7" fmla="*/ 414 h 708"/>
                <a:gd name="T8" fmla="*/ 152 w 251"/>
                <a:gd name="T9" fmla="*/ 370 h 708"/>
                <a:gd name="T10" fmla="*/ 141 w 251"/>
                <a:gd name="T11" fmla="*/ 338 h 708"/>
                <a:gd name="T12" fmla="*/ 141 w 251"/>
                <a:gd name="T13" fmla="*/ 272 h 708"/>
                <a:gd name="T14" fmla="*/ 141 w 251"/>
                <a:gd name="T15" fmla="*/ 240 h 708"/>
                <a:gd name="T16" fmla="*/ 152 w 251"/>
                <a:gd name="T17" fmla="*/ 207 h 708"/>
                <a:gd name="T18" fmla="*/ 185 w 251"/>
                <a:gd name="T19" fmla="*/ 196 h 708"/>
                <a:gd name="T20" fmla="*/ 174 w 251"/>
                <a:gd name="T21" fmla="*/ 174 h 708"/>
                <a:gd name="T22" fmla="*/ 163 w 251"/>
                <a:gd name="T23" fmla="*/ 164 h 708"/>
                <a:gd name="T24" fmla="*/ 152 w 251"/>
                <a:gd name="T25" fmla="*/ 142 h 708"/>
                <a:gd name="T26" fmla="*/ 163 w 251"/>
                <a:gd name="T27" fmla="*/ 109 h 708"/>
                <a:gd name="T28" fmla="*/ 152 w 251"/>
                <a:gd name="T29" fmla="*/ 87 h 708"/>
                <a:gd name="T30" fmla="*/ 152 w 251"/>
                <a:gd name="T31" fmla="*/ 55 h 708"/>
                <a:gd name="T32" fmla="*/ 119 w 251"/>
                <a:gd name="T33" fmla="*/ 11 h 708"/>
                <a:gd name="T34" fmla="*/ 109 w 251"/>
                <a:gd name="T35" fmla="*/ 22 h 708"/>
                <a:gd name="T36" fmla="*/ 98 w 251"/>
                <a:gd name="T37" fmla="*/ 22 h 708"/>
                <a:gd name="T38" fmla="*/ 65 w 251"/>
                <a:gd name="T39" fmla="*/ 22 h 708"/>
                <a:gd name="T40" fmla="*/ 43 w 251"/>
                <a:gd name="T41" fmla="*/ 11 h 708"/>
                <a:gd name="T42" fmla="*/ 21 w 251"/>
                <a:gd name="T43" fmla="*/ 0 h 708"/>
                <a:gd name="T44" fmla="*/ 32 w 251"/>
                <a:gd name="T45" fmla="*/ 22 h 708"/>
                <a:gd name="T46" fmla="*/ 43 w 251"/>
                <a:gd name="T47" fmla="*/ 22 h 708"/>
                <a:gd name="T48" fmla="*/ 54 w 251"/>
                <a:gd name="T49" fmla="*/ 33 h 708"/>
                <a:gd name="T50" fmla="*/ 54 w 251"/>
                <a:gd name="T51" fmla="*/ 66 h 708"/>
                <a:gd name="T52" fmla="*/ 76 w 251"/>
                <a:gd name="T53" fmla="*/ 87 h 708"/>
                <a:gd name="T54" fmla="*/ 65 w 251"/>
                <a:gd name="T55" fmla="*/ 131 h 708"/>
                <a:gd name="T56" fmla="*/ 43 w 251"/>
                <a:gd name="T57" fmla="*/ 142 h 708"/>
                <a:gd name="T58" fmla="*/ 54 w 251"/>
                <a:gd name="T59" fmla="*/ 164 h 708"/>
                <a:gd name="T60" fmla="*/ 43 w 251"/>
                <a:gd name="T61" fmla="*/ 196 h 708"/>
                <a:gd name="T62" fmla="*/ 54 w 251"/>
                <a:gd name="T63" fmla="*/ 218 h 708"/>
                <a:gd name="T64" fmla="*/ 54 w 251"/>
                <a:gd name="T65" fmla="*/ 272 h 708"/>
                <a:gd name="T66" fmla="*/ 54 w 251"/>
                <a:gd name="T67" fmla="*/ 283 h 708"/>
                <a:gd name="T68" fmla="*/ 21 w 251"/>
                <a:gd name="T69" fmla="*/ 305 h 708"/>
                <a:gd name="T70" fmla="*/ 21 w 251"/>
                <a:gd name="T71" fmla="*/ 327 h 708"/>
                <a:gd name="T72" fmla="*/ 21 w 251"/>
                <a:gd name="T73" fmla="*/ 348 h 708"/>
                <a:gd name="T74" fmla="*/ 0 w 251"/>
                <a:gd name="T75" fmla="*/ 381 h 708"/>
                <a:gd name="T76" fmla="*/ 0 w 251"/>
                <a:gd name="T77" fmla="*/ 392 h 708"/>
                <a:gd name="T78" fmla="*/ 11 w 251"/>
                <a:gd name="T79" fmla="*/ 403 h 708"/>
                <a:gd name="T80" fmla="*/ 21 w 251"/>
                <a:gd name="T81" fmla="*/ 424 h 708"/>
                <a:gd name="T82" fmla="*/ 32 w 251"/>
                <a:gd name="T83" fmla="*/ 414 h 708"/>
                <a:gd name="T84" fmla="*/ 54 w 251"/>
                <a:gd name="T85" fmla="*/ 446 h 708"/>
                <a:gd name="T86" fmla="*/ 76 w 251"/>
                <a:gd name="T87" fmla="*/ 468 h 708"/>
                <a:gd name="T88" fmla="*/ 109 w 251"/>
                <a:gd name="T89" fmla="*/ 457 h 708"/>
                <a:gd name="T90" fmla="*/ 141 w 251"/>
                <a:gd name="T91" fmla="*/ 479 h 708"/>
                <a:gd name="T92" fmla="*/ 141 w 251"/>
                <a:gd name="T93" fmla="*/ 522 h 708"/>
                <a:gd name="T94" fmla="*/ 119 w 251"/>
                <a:gd name="T95" fmla="*/ 577 h 708"/>
                <a:gd name="T96" fmla="*/ 119 w 251"/>
                <a:gd name="T97" fmla="*/ 598 h 708"/>
                <a:gd name="T98" fmla="*/ 130 w 251"/>
                <a:gd name="T99" fmla="*/ 620 h 708"/>
                <a:gd name="T100" fmla="*/ 141 w 251"/>
                <a:gd name="T101" fmla="*/ 642 h 708"/>
                <a:gd name="T102" fmla="*/ 174 w 251"/>
                <a:gd name="T103" fmla="*/ 675 h 708"/>
                <a:gd name="T104" fmla="*/ 174 w 251"/>
                <a:gd name="T105" fmla="*/ 696 h 708"/>
                <a:gd name="T106" fmla="*/ 196 w 251"/>
                <a:gd name="T107" fmla="*/ 707 h 708"/>
                <a:gd name="T108" fmla="*/ 185 w 251"/>
                <a:gd name="T109" fmla="*/ 653 h 708"/>
                <a:gd name="T110" fmla="*/ 196 w 251"/>
                <a:gd name="T111" fmla="*/ 620 h 708"/>
                <a:gd name="T112" fmla="*/ 228 w 251"/>
                <a:gd name="T113" fmla="*/ 609 h 708"/>
                <a:gd name="T114" fmla="*/ 239 w 251"/>
                <a:gd name="T115" fmla="*/ 54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708">
                  <a:moveTo>
                    <a:pt x="163" y="240"/>
                  </a:moveTo>
                  <a:lnTo>
                    <a:pt x="152" y="240"/>
                  </a:lnTo>
                  <a:lnTo>
                    <a:pt x="152" y="251"/>
                  </a:lnTo>
                  <a:lnTo>
                    <a:pt x="163" y="251"/>
                  </a:lnTo>
                  <a:lnTo>
                    <a:pt x="163" y="251"/>
                  </a:lnTo>
                  <a:lnTo>
                    <a:pt x="163" y="251"/>
                  </a:lnTo>
                  <a:lnTo>
                    <a:pt x="163" y="240"/>
                  </a:lnTo>
                  <a:close/>
                  <a:moveTo>
                    <a:pt x="152" y="240"/>
                  </a:moveTo>
                  <a:lnTo>
                    <a:pt x="152" y="240"/>
                  </a:lnTo>
                  <a:close/>
                  <a:moveTo>
                    <a:pt x="250" y="501"/>
                  </a:moveTo>
                  <a:lnTo>
                    <a:pt x="250" y="501"/>
                  </a:lnTo>
                  <a:lnTo>
                    <a:pt x="250" y="479"/>
                  </a:lnTo>
                  <a:lnTo>
                    <a:pt x="239" y="457"/>
                  </a:lnTo>
                  <a:lnTo>
                    <a:pt x="217" y="435"/>
                  </a:lnTo>
                  <a:lnTo>
                    <a:pt x="206" y="424"/>
                  </a:lnTo>
                  <a:lnTo>
                    <a:pt x="196" y="414"/>
                  </a:lnTo>
                  <a:lnTo>
                    <a:pt x="185" y="392"/>
                  </a:lnTo>
                  <a:lnTo>
                    <a:pt x="174" y="381"/>
                  </a:lnTo>
                  <a:lnTo>
                    <a:pt x="174" y="370"/>
                  </a:lnTo>
                  <a:lnTo>
                    <a:pt x="152" y="370"/>
                  </a:lnTo>
                  <a:lnTo>
                    <a:pt x="152" y="370"/>
                  </a:lnTo>
                  <a:lnTo>
                    <a:pt x="141" y="359"/>
                  </a:lnTo>
                  <a:lnTo>
                    <a:pt x="141" y="348"/>
                  </a:lnTo>
                  <a:lnTo>
                    <a:pt x="141" y="338"/>
                  </a:lnTo>
                  <a:lnTo>
                    <a:pt x="141" y="327"/>
                  </a:lnTo>
                  <a:lnTo>
                    <a:pt x="141" y="294"/>
                  </a:lnTo>
                  <a:lnTo>
                    <a:pt x="141" y="294"/>
                  </a:lnTo>
                  <a:lnTo>
                    <a:pt x="141" y="272"/>
                  </a:lnTo>
                  <a:lnTo>
                    <a:pt x="130" y="261"/>
                  </a:lnTo>
                  <a:lnTo>
                    <a:pt x="130" y="251"/>
                  </a:lnTo>
                  <a:lnTo>
                    <a:pt x="130" y="251"/>
                  </a:lnTo>
                  <a:lnTo>
                    <a:pt x="141" y="240"/>
                  </a:lnTo>
                  <a:lnTo>
                    <a:pt x="141" y="229"/>
                  </a:lnTo>
                  <a:lnTo>
                    <a:pt x="152" y="218"/>
                  </a:lnTo>
                  <a:lnTo>
                    <a:pt x="152" y="207"/>
                  </a:lnTo>
                  <a:lnTo>
                    <a:pt x="152" y="207"/>
                  </a:lnTo>
                  <a:lnTo>
                    <a:pt x="163" y="196"/>
                  </a:lnTo>
                  <a:lnTo>
                    <a:pt x="174" y="196"/>
                  </a:lnTo>
                  <a:lnTo>
                    <a:pt x="185" y="196"/>
                  </a:lnTo>
                  <a:lnTo>
                    <a:pt x="185" y="196"/>
                  </a:lnTo>
                  <a:lnTo>
                    <a:pt x="185" y="185"/>
                  </a:lnTo>
                  <a:lnTo>
                    <a:pt x="174" y="185"/>
                  </a:lnTo>
                  <a:lnTo>
                    <a:pt x="174" y="174"/>
                  </a:lnTo>
                  <a:lnTo>
                    <a:pt x="174" y="174"/>
                  </a:lnTo>
                  <a:lnTo>
                    <a:pt x="163" y="174"/>
                  </a:lnTo>
                  <a:lnTo>
                    <a:pt x="163" y="174"/>
                  </a:lnTo>
                  <a:lnTo>
                    <a:pt x="163" y="164"/>
                  </a:lnTo>
                  <a:lnTo>
                    <a:pt x="163" y="164"/>
                  </a:lnTo>
                  <a:lnTo>
                    <a:pt x="152" y="153"/>
                  </a:lnTo>
                  <a:lnTo>
                    <a:pt x="152" y="153"/>
                  </a:lnTo>
                  <a:lnTo>
                    <a:pt x="152" y="153"/>
                  </a:lnTo>
                  <a:lnTo>
                    <a:pt x="152" y="142"/>
                  </a:lnTo>
                  <a:lnTo>
                    <a:pt x="163" y="131"/>
                  </a:lnTo>
                  <a:lnTo>
                    <a:pt x="163" y="131"/>
                  </a:lnTo>
                  <a:lnTo>
                    <a:pt x="163" y="120"/>
                  </a:lnTo>
                  <a:lnTo>
                    <a:pt x="163" y="109"/>
                  </a:lnTo>
                  <a:lnTo>
                    <a:pt x="152" y="98"/>
                  </a:lnTo>
                  <a:lnTo>
                    <a:pt x="152" y="98"/>
                  </a:lnTo>
                  <a:lnTo>
                    <a:pt x="152" y="98"/>
                  </a:lnTo>
                  <a:lnTo>
                    <a:pt x="152" y="87"/>
                  </a:lnTo>
                  <a:lnTo>
                    <a:pt x="152" y="87"/>
                  </a:lnTo>
                  <a:lnTo>
                    <a:pt x="152" y="77"/>
                  </a:lnTo>
                  <a:lnTo>
                    <a:pt x="152" y="66"/>
                  </a:lnTo>
                  <a:lnTo>
                    <a:pt x="152" y="55"/>
                  </a:lnTo>
                  <a:lnTo>
                    <a:pt x="141" y="55"/>
                  </a:lnTo>
                  <a:lnTo>
                    <a:pt x="130" y="33"/>
                  </a:lnTo>
                  <a:lnTo>
                    <a:pt x="130" y="33"/>
                  </a:lnTo>
                  <a:lnTo>
                    <a:pt x="119" y="11"/>
                  </a:lnTo>
                  <a:lnTo>
                    <a:pt x="109" y="11"/>
                  </a:lnTo>
                  <a:lnTo>
                    <a:pt x="109" y="11"/>
                  </a:lnTo>
                  <a:lnTo>
                    <a:pt x="109" y="11"/>
                  </a:lnTo>
                  <a:lnTo>
                    <a:pt x="109" y="22"/>
                  </a:lnTo>
                  <a:lnTo>
                    <a:pt x="109" y="22"/>
                  </a:lnTo>
                  <a:lnTo>
                    <a:pt x="109" y="22"/>
                  </a:lnTo>
                  <a:lnTo>
                    <a:pt x="98" y="22"/>
                  </a:lnTo>
                  <a:lnTo>
                    <a:pt x="98" y="22"/>
                  </a:lnTo>
                  <a:lnTo>
                    <a:pt x="87" y="22"/>
                  </a:lnTo>
                  <a:lnTo>
                    <a:pt x="87" y="22"/>
                  </a:lnTo>
                  <a:lnTo>
                    <a:pt x="65" y="22"/>
                  </a:lnTo>
                  <a:lnTo>
                    <a:pt x="65" y="22"/>
                  </a:lnTo>
                  <a:lnTo>
                    <a:pt x="65" y="22"/>
                  </a:lnTo>
                  <a:lnTo>
                    <a:pt x="54" y="11"/>
                  </a:lnTo>
                  <a:lnTo>
                    <a:pt x="43" y="11"/>
                  </a:lnTo>
                  <a:lnTo>
                    <a:pt x="43" y="11"/>
                  </a:lnTo>
                  <a:lnTo>
                    <a:pt x="21" y="0"/>
                  </a:lnTo>
                  <a:lnTo>
                    <a:pt x="21" y="0"/>
                  </a:lnTo>
                  <a:lnTo>
                    <a:pt x="21" y="0"/>
                  </a:lnTo>
                  <a:lnTo>
                    <a:pt x="21" y="0"/>
                  </a:lnTo>
                  <a:lnTo>
                    <a:pt x="21" y="11"/>
                  </a:lnTo>
                  <a:lnTo>
                    <a:pt x="21" y="11"/>
                  </a:lnTo>
                  <a:lnTo>
                    <a:pt x="21" y="11"/>
                  </a:lnTo>
                  <a:lnTo>
                    <a:pt x="32" y="22"/>
                  </a:lnTo>
                  <a:lnTo>
                    <a:pt x="32" y="22"/>
                  </a:lnTo>
                  <a:lnTo>
                    <a:pt x="32" y="22"/>
                  </a:lnTo>
                  <a:lnTo>
                    <a:pt x="32" y="22"/>
                  </a:lnTo>
                  <a:lnTo>
                    <a:pt x="43" y="22"/>
                  </a:lnTo>
                  <a:lnTo>
                    <a:pt x="43" y="22"/>
                  </a:lnTo>
                  <a:lnTo>
                    <a:pt x="43" y="22"/>
                  </a:lnTo>
                  <a:lnTo>
                    <a:pt x="43" y="33"/>
                  </a:lnTo>
                  <a:lnTo>
                    <a:pt x="54" y="33"/>
                  </a:lnTo>
                  <a:lnTo>
                    <a:pt x="54" y="44"/>
                  </a:lnTo>
                  <a:lnTo>
                    <a:pt x="54" y="55"/>
                  </a:lnTo>
                  <a:lnTo>
                    <a:pt x="54" y="55"/>
                  </a:lnTo>
                  <a:lnTo>
                    <a:pt x="54" y="66"/>
                  </a:lnTo>
                  <a:lnTo>
                    <a:pt x="65" y="77"/>
                  </a:lnTo>
                  <a:lnTo>
                    <a:pt x="65" y="77"/>
                  </a:lnTo>
                  <a:lnTo>
                    <a:pt x="65" y="87"/>
                  </a:lnTo>
                  <a:lnTo>
                    <a:pt x="76" y="87"/>
                  </a:lnTo>
                  <a:lnTo>
                    <a:pt x="76" y="98"/>
                  </a:lnTo>
                  <a:lnTo>
                    <a:pt x="76" y="109"/>
                  </a:lnTo>
                  <a:lnTo>
                    <a:pt x="76" y="109"/>
                  </a:lnTo>
                  <a:lnTo>
                    <a:pt x="65" y="131"/>
                  </a:lnTo>
                  <a:lnTo>
                    <a:pt x="54" y="131"/>
                  </a:lnTo>
                  <a:lnTo>
                    <a:pt x="54" y="131"/>
                  </a:lnTo>
                  <a:lnTo>
                    <a:pt x="54" y="131"/>
                  </a:lnTo>
                  <a:lnTo>
                    <a:pt x="43" y="142"/>
                  </a:lnTo>
                  <a:lnTo>
                    <a:pt x="43" y="142"/>
                  </a:lnTo>
                  <a:lnTo>
                    <a:pt x="54" y="142"/>
                  </a:lnTo>
                  <a:lnTo>
                    <a:pt x="54" y="153"/>
                  </a:lnTo>
                  <a:lnTo>
                    <a:pt x="54" y="164"/>
                  </a:lnTo>
                  <a:lnTo>
                    <a:pt x="54" y="174"/>
                  </a:lnTo>
                  <a:lnTo>
                    <a:pt x="43" y="185"/>
                  </a:lnTo>
                  <a:lnTo>
                    <a:pt x="43" y="185"/>
                  </a:lnTo>
                  <a:lnTo>
                    <a:pt x="43" y="196"/>
                  </a:lnTo>
                  <a:lnTo>
                    <a:pt x="43" y="196"/>
                  </a:lnTo>
                  <a:lnTo>
                    <a:pt x="43" y="207"/>
                  </a:lnTo>
                  <a:lnTo>
                    <a:pt x="54" y="207"/>
                  </a:lnTo>
                  <a:lnTo>
                    <a:pt x="54" y="218"/>
                  </a:lnTo>
                  <a:lnTo>
                    <a:pt x="43" y="229"/>
                  </a:lnTo>
                  <a:lnTo>
                    <a:pt x="43" y="251"/>
                  </a:lnTo>
                  <a:lnTo>
                    <a:pt x="54" y="261"/>
                  </a:lnTo>
                  <a:lnTo>
                    <a:pt x="54" y="272"/>
                  </a:lnTo>
                  <a:lnTo>
                    <a:pt x="65" y="272"/>
                  </a:lnTo>
                  <a:lnTo>
                    <a:pt x="65" y="272"/>
                  </a:lnTo>
                  <a:lnTo>
                    <a:pt x="65" y="272"/>
                  </a:lnTo>
                  <a:lnTo>
                    <a:pt x="54" y="283"/>
                  </a:lnTo>
                  <a:lnTo>
                    <a:pt x="54" y="283"/>
                  </a:lnTo>
                  <a:lnTo>
                    <a:pt x="43" y="283"/>
                  </a:lnTo>
                  <a:lnTo>
                    <a:pt x="21" y="294"/>
                  </a:lnTo>
                  <a:lnTo>
                    <a:pt x="21" y="305"/>
                  </a:lnTo>
                  <a:lnTo>
                    <a:pt x="21" y="316"/>
                  </a:lnTo>
                  <a:lnTo>
                    <a:pt x="21" y="316"/>
                  </a:lnTo>
                  <a:lnTo>
                    <a:pt x="21" y="316"/>
                  </a:lnTo>
                  <a:lnTo>
                    <a:pt x="21" y="327"/>
                  </a:lnTo>
                  <a:lnTo>
                    <a:pt x="21" y="338"/>
                  </a:lnTo>
                  <a:lnTo>
                    <a:pt x="21" y="338"/>
                  </a:lnTo>
                  <a:lnTo>
                    <a:pt x="21" y="348"/>
                  </a:lnTo>
                  <a:lnTo>
                    <a:pt x="21" y="348"/>
                  </a:lnTo>
                  <a:lnTo>
                    <a:pt x="11" y="359"/>
                  </a:lnTo>
                  <a:lnTo>
                    <a:pt x="11" y="370"/>
                  </a:lnTo>
                  <a:lnTo>
                    <a:pt x="11" y="370"/>
                  </a:lnTo>
                  <a:lnTo>
                    <a:pt x="0" y="381"/>
                  </a:lnTo>
                  <a:lnTo>
                    <a:pt x="0" y="381"/>
                  </a:lnTo>
                  <a:lnTo>
                    <a:pt x="0" y="381"/>
                  </a:lnTo>
                  <a:lnTo>
                    <a:pt x="0" y="392"/>
                  </a:lnTo>
                  <a:lnTo>
                    <a:pt x="0" y="392"/>
                  </a:lnTo>
                  <a:lnTo>
                    <a:pt x="11" y="392"/>
                  </a:lnTo>
                  <a:lnTo>
                    <a:pt x="0" y="392"/>
                  </a:lnTo>
                  <a:lnTo>
                    <a:pt x="0" y="403"/>
                  </a:lnTo>
                  <a:lnTo>
                    <a:pt x="11" y="403"/>
                  </a:lnTo>
                  <a:lnTo>
                    <a:pt x="11" y="403"/>
                  </a:lnTo>
                  <a:lnTo>
                    <a:pt x="11" y="414"/>
                  </a:lnTo>
                  <a:lnTo>
                    <a:pt x="21" y="414"/>
                  </a:lnTo>
                  <a:lnTo>
                    <a:pt x="21" y="424"/>
                  </a:lnTo>
                  <a:lnTo>
                    <a:pt x="21" y="424"/>
                  </a:lnTo>
                  <a:lnTo>
                    <a:pt x="21" y="424"/>
                  </a:lnTo>
                  <a:lnTo>
                    <a:pt x="21" y="424"/>
                  </a:lnTo>
                  <a:lnTo>
                    <a:pt x="32" y="414"/>
                  </a:lnTo>
                  <a:lnTo>
                    <a:pt x="32" y="414"/>
                  </a:lnTo>
                  <a:lnTo>
                    <a:pt x="32" y="424"/>
                  </a:lnTo>
                  <a:lnTo>
                    <a:pt x="43" y="424"/>
                  </a:lnTo>
                  <a:lnTo>
                    <a:pt x="54" y="446"/>
                  </a:lnTo>
                  <a:lnTo>
                    <a:pt x="65" y="457"/>
                  </a:lnTo>
                  <a:lnTo>
                    <a:pt x="65" y="468"/>
                  </a:lnTo>
                  <a:lnTo>
                    <a:pt x="76" y="468"/>
                  </a:lnTo>
                  <a:lnTo>
                    <a:pt x="76" y="468"/>
                  </a:lnTo>
                  <a:lnTo>
                    <a:pt x="76" y="468"/>
                  </a:lnTo>
                  <a:lnTo>
                    <a:pt x="98" y="468"/>
                  </a:lnTo>
                  <a:lnTo>
                    <a:pt x="98" y="468"/>
                  </a:lnTo>
                  <a:lnTo>
                    <a:pt x="109" y="457"/>
                  </a:lnTo>
                  <a:lnTo>
                    <a:pt x="119" y="457"/>
                  </a:lnTo>
                  <a:lnTo>
                    <a:pt x="130" y="457"/>
                  </a:lnTo>
                  <a:lnTo>
                    <a:pt x="130" y="457"/>
                  </a:lnTo>
                  <a:lnTo>
                    <a:pt x="141" y="479"/>
                  </a:lnTo>
                  <a:lnTo>
                    <a:pt x="141" y="490"/>
                  </a:lnTo>
                  <a:lnTo>
                    <a:pt x="141" y="501"/>
                  </a:lnTo>
                  <a:lnTo>
                    <a:pt x="141" y="511"/>
                  </a:lnTo>
                  <a:lnTo>
                    <a:pt x="141" y="522"/>
                  </a:lnTo>
                  <a:lnTo>
                    <a:pt x="141" y="533"/>
                  </a:lnTo>
                  <a:lnTo>
                    <a:pt x="130" y="555"/>
                  </a:lnTo>
                  <a:lnTo>
                    <a:pt x="130" y="566"/>
                  </a:lnTo>
                  <a:lnTo>
                    <a:pt x="119" y="577"/>
                  </a:lnTo>
                  <a:lnTo>
                    <a:pt x="119" y="577"/>
                  </a:lnTo>
                  <a:lnTo>
                    <a:pt x="119" y="588"/>
                  </a:lnTo>
                  <a:lnTo>
                    <a:pt x="119" y="588"/>
                  </a:lnTo>
                  <a:lnTo>
                    <a:pt x="119" y="598"/>
                  </a:lnTo>
                  <a:lnTo>
                    <a:pt x="130" y="598"/>
                  </a:lnTo>
                  <a:lnTo>
                    <a:pt x="130" y="609"/>
                  </a:lnTo>
                  <a:lnTo>
                    <a:pt x="130" y="609"/>
                  </a:lnTo>
                  <a:lnTo>
                    <a:pt x="130" y="620"/>
                  </a:lnTo>
                  <a:lnTo>
                    <a:pt x="130" y="620"/>
                  </a:lnTo>
                  <a:lnTo>
                    <a:pt x="130" y="631"/>
                  </a:lnTo>
                  <a:lnTo>
                    <a:pt x="141" y="631"/>
                  </a:lnTo>
                  <a:lnTo>
                    <a:pt x="141" y="642"/>
                  </a:lnTo>
                  <a:lnTo>
                    <a:pt x="152" y="653"/>
                  </a:lnTo>
                  <a:lnTo>
                    <a:pt x="163" y="675"/>
                  </a:lnTo>
                  <a:lnTo>
                    <a:pt x="174" y="675"/>
                  </a:lnTo>
                  <a:lnTo>
                    <a:pt x="174" y="675"/>
                  </a:lnTo>
                  <a:lnTo>
                    <a:pt x="185" y="685"/>
                  </a:lnTo>
                  <a:lnTo>
                    <a:pt x="174" y="685"/>
                  </a:lnTo>
                  <a:lnTo>
                    <a:pt x="174" y="696"/>
                  </a:lnTo>
                  <a:lnTo>
                    <a:pt x="174" y="696"/>
                  </a:lnTo>
                  <a:lnTo>
                    <a:pt x="174" y="707"/>
                  </a:lnTo>
                  <a:lnTo>
                    <a:pt x="185" y="707"/>
                  </a:lnTo>
                  <a:lnTo>
                    <a:pt x="185" y="707"/>
                  </a:lnTo>
                  <a:lnTo>
                    <a:pt x="196" y="707"/>
                  </a:lnTo>
                  <a:lnTo>
                    <a:pt x="196" y="696"/>
                  </a:lnTo>
                  <a:lnTo>
                    <a:pt x="196" y="675"/>
                  </a:lnTo>
                  <a:lnTo>
                    <a:pt x="196" y="664"/>
                  </a:lnTo>
                  <a:lnTo>
                    <a:pt x="185" y="653"/>
                  </a:lnTo>
                  <a:lnTo>
                    <a:pt x="185" y="653"/>
                  </a:lnTo>
                  <a:lnTo>
                    <a:pt x="185" y="642"/>
                  </a:lnTo>
                  <a:lnTo>
                    <a:pt x="196" y="631"/>
                  </a:lnTo>
                  <a:lnTo>
                    <a:pt x="196" y="620"/>
                  </a:lnTo>
                  <a:lnTo>
                    <a:pt x="196" y="620"/>
                  </a:lnTo>
                  <a:lnTo>
                    <a:pt x="206" y="620"/>
                  </a:lnTo>
                  <a:lnTo>
                    <a:pt x="217" y="609"/>
                  </a:lnTo>
                  <a:lnTo>
                    <a:pt x="228" y="609"/>
                  </a:lnTo>
                  <a:lnTo>
                    <a:pt x="239" y="609"/>
                  </a:lnTo>
                  <a:lnTo>
                    <a:pt x="239" y="598"/>
                  </a:lnTo>
                  <a:lnTo>
                    <a:pt x="239" y="577"/>
                  </a:lnTo>
                  <a:lnTo>
                    <a:pt x="239" y="544"/>
                  </a:lnTo>
                  <a:lnTo>
                    <a:pt x="239" y="533"/>
                  </a:lnTo>
                  <a:lnTo>
                    <a:pt x="239" y="511"/>
                  </a:lnTo>
                  <a:lnTo>
                    <a:pt x="250" y="501"/>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1" name="Freeform 115">
              <a:extLst>
                <a:ext uri="{FF2B5EF4-FFF2-40B4-BE49-F238E27FC236}">
                  <a16:creationId xmlns:a16="http://schemas.microsoft.com/office/drawing/2014/main" id="{8D44C401-0B13-2F0C-526F-74D7EFDD2030}"/>
                </a:ext>
              </a:extLst>
            </p:cNvPr>
            <p:cNvSpPr>
              <a:spLocks noChangeArrowheads="1"/>
            </p:cNvSpPr>
            <p:nvPr/>
          </p:nvSpPr>
          <p:spPr bwMode="auto">
            <a:xfrm>
              <a:off x="9956598" y="4735524"/>
              <a:ext cx="421108" cy="863891"/>
            </a:xfrm>
            <a:custGeom>
              <a:avLst/>
              <a:gdLst>
                <a:gd name="T0" fmla="*/ 554 w 598"/>
                <a:gd name="T1" fmla="*/ 424 h 1229"/>
                <a:gd name="T2" fmla="*/ 435 w 598"/>
                <a:gd name="T3" fmla="*/ 108 h 1229"/>
                <a:gd name="T4" fmla="*/ 445 w 598"/>
                <a:gd name="T5" fmla="*/ 130 h 1229"/>
                <a:gd name="T6" fmla="*/ 587 w 598"/>
                <a:gd name="T7" fmla="*/ 184 h 1229"/>
                <a:gd name="T8" fmla="*/ 554 w 598"/>
                <a:gd name="T9" fmla="*/ 76 h 1229"/>
                <a:gd name="T10" fmla="*/ 521 w 598"/>
                <a:gd name="T11" fmla="*/ 21 h 1229"/>
                <a:gd name="T12" fmla="*/ 500 w 598"/>
                <a:gd name="T13" fmla="*/ 21 h 1229"/>
                <a:gd name="T14" fmla="*/ 489 w 598"/>
                <a:gd name="T15" fmla="*/ 54 h 1229"/>
                <a:gd name="T16" fmla="*/ 467 w 598"/>
                <a:gd name="T17" fmla="*/ 130 h 1229"/>
                <a:gd name="T18" fmla="*/ 423 w 598"/>
                <a:gd name="T19" fmla="*/ 152 h 1229"/>
                <a:gd name="T20" fmla="*/ 402 w 598"/>
                <a:gd name="T21" fmla="*/ 152 h 1229"/>
                <a:gd name="T22" fmla="*/ 413 w 598"/>
                <a:gd name="T23" fmla="*/ 184 h 1229"/>
                <a:gd name="T24" fmla="*/ 402 w 598"/>
                <a:gd name="T25" fmla="*/ 239 h 1229"/>
                <a:gd name="T26" fmla="*/ 369 w 598"/>
                <a:gd name="T27" fmla="*/ 271 h 1229"/>
                <a:gd name="T28" fmla="*/ 369 w 598"/>
                <a:gd name="T29" fmla="*/ 250 h 1229"/>
                <a:gd name="T30" fmla="*/ 358 w 598"/>
                <a:gd name="T31" fmla="*/ 250 h 1229"/>
                <a:gd name="T32" fmla="*/ 336 w 598"/>
                <a:gd name="T33" fmla="*/ 293 h 1229"/>
                <a:gd name="T34" fmla="*/ 326 w 598"/>
                <a:gd name="T35" fmla="*/ 315 h 1229"/>
                <a:gd name="T36" fmla="*/ 304 w 598"/>
                <a:gd name="T37" fmla="*/ 304 h 1229"/>
                <a:gd name="T38" fmla="*/ 271 w 598"/>
                <a:gd name="T39" fmla="*/ 348 h 1229"/>
                <a:gd name="T40" fmla="*/ 261 w 598"/>
                <a:gd name="T41" fmla="*/ 337 h 1229"/>
                <a:gd name="T42" fmla="*/ 217 w 598"/>
                <a:gd name="T43" fmla="*/ 348 h 1229"/>
                <a:gd name="T44" fmla="*/ 206 w 598"/>
                <a:gd name="T45" fmla="*/ 358 h 1229"/>
                <a:gd name="T46" fmla="*/ 173 w 598"/>
                <a:gd name="T47" fmla="*/ 358 h 1229"/>
                <a:gd name="T48" fmla="*/ 119 w 598"/>
                <a:gd name="T49" fmla="*/ 380 h 1229"/>
                <a:gd name="T50" fmla="*/ 119 w 598"/>
                <a:gd name="T51" fmla="*/ 424 h 1229"/>
                <a:gd name="T52" fmla="*/ 75 w 598"/>
                <a:gd name="T53" fmla="*/ 532 h 1229"/>
                <a:gd name="T54" fmla="*/ 97 w 598"/>
                <a:gd name="T55" fmla="*/ 619 h 1229"/>
                <a:gd name="T56" fmla="*/ 108 w 598"/>
                <a:gd name="T57" fmla="*/ 684 h 1229"/>
                <a:gd name="T58" fmla="*/ 87 w 598"/>
                <a:gd name="T59" fmla="*/ 761 h 1229"/>
                <a:gd name="T60" fmla="*/ 43 w 598"/>
                <a:gd name="T61" fmla="*/ 837 h 1229"/>
                <a:gd name="T62" fmla="*/ 10 w 598"/>
                <a:gd name="T63" fmla="*/ 880 h 1229"/>
                <a:gd name="T64" fmla="*/ 0 w 598"/>
                <a:gd name="T65" fmla="*/ 913 h 1229"/>
                <a:gd name="T66" fmla="*/ 10 w 598"/>
                <a:gd name="T67" fmla="*/ 989 h 1229"/>
                <a:gd name="T68" fmla="*/ 32 w 598"/>
                <a:gd name="T69" fmla="*/ 1044 h 1229"/>
                <a:gd name="T70" fmla="*/ 21 w 598"/>
                <a:gd name="T71" fmla="*/ 1119 h 1229"/>
                <a:gd name="T72" fmla="*/ 43 w 598"/>
                <a:gd name="T73" fmla="*/ 1163 h 1229"/>
                <a:gd name="T74" fmla="*/ 65 w 598"/>
                <a:gd name="T75" fmla="*/ 1196 h 1229"/>
                <a:gd name="T76" fmla="*/ 130 w 598"/>
                <a:gd name="T77" fmla="*/ 1228 h 1229"/>
                <a:gd name="T78" fmla="*/ 195 w 598"/>
                <a:gd name="T79" fmla="*/ 1206 h 1229"/>
                <a:gd name="T80" fmla="*/ 271 w 598"/>
                <a:gd name="T81" fmla="*/ 1185 h 1229"/>
                <a:gd name="T82" fmla="*/ 304 w 598"/>
                <a:gd name="T83" fmla="*/ 1119 h 1229"/>
                <a:gd name="T84" fmla="*/ 336 w 598"/>
                <a:gd name="T85" fmla="*/ 1054 h 1229"/>
                <a:gd name="T86" fmla="*/ 369 w 598"/>
                <a:gd name="T87" fmla="*/ 945 h 1229"/>
                <a:gd name="T88" fmla="*/ 435 w 598"/>
                <a:gd name="T89" fmla="*/ 739 h 1229"/>
                <a:gd name="T90" fmla="*/ 489 w 598"/>
                <a:gd name="T91" fmla="*/ 598 h 1229"/>
                <a:gd name="T92" fmla="*/ 510 w 598"/>
                <a:gd name="T93" fmla="*/ 478 h 1229"/>
                <a:gd name="T94" fmla="*/ 543 w 598"/>
                <a:gd name="T95" fmla="*/ 435 h 1229"/>
                <a:gd name="T96" fmla="*/ 543 w 598"/>
                <a:gd name="T97" fmla="*/ 380 h 1229"/>
                <a:gd name="T98" fmla="*/ 543 w 598"/>
                <a:gd name="T99" fmla="*/ 348 h 1229"/>
                <a:gd name="T100" fmla="*/ 554 w 598"/>
                <a:gd name="T101" fmla="*/ 315 h 1229"/>
                <a:gd name="T102" fmla="*/ 576 w 598"/>
                <a:gd name="T103" fmla="*/ 358 h 1229"/>
                <a:gd name="T104" fmla="*/ 597 w 598"/>
                <a:gd name="T105" fmla="*/ 30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 h="1229">
                  <a:moveTo>
                    <a:pt x="543" y="445"/>
                  </a:moveTo>
                  <a:lnTo>
                    <a:pt x="543" y="456"/>
                  </a:lnTo>
                  <a:lnTo>
                    <a:pt x="554" y="445"/>
                  </a:lnTo>
                  <a:lnTo>
                    <a:pt x="565" y="424"/>
                  </a:lnTo>
                  <a:lnTo>
                    <a:pt x="554" y="424"/>
                  </a:lnTo>
                  <a:lnTo>
                    <a:pt x="543" y="445"/>
                  </a:lnTo>
                  <a:close/>
                  <a:moveTo>
                    <a:pt x="445" y="130"/>
                  </a:moveTo>
                  <a:lnTo>
                    <a:pt x="445" y="119"/>
                  </a:lnTo>
                  <a:lnTo>
                    <a:pt x="445" y="119"/>
                  </a:lnTo>
                  <a:lnTo>
                    <a:pt x="435" y="108"/>
                  </a:lnTo>
                  <a:lnTo>
                    <a:pt x="435" y="108"/>
                  </a:lnTo>
                  <a:lnTo>
                    <a:pt x="435" y="108"/>
                  </a:lnTo>
                  <a:lnTo>
                    <a:pt x="423" y="108"/>
                  </a:lnTo>
                  <a:lnTo>
                    <a:pt x="435" y="119"/>
                  </a:lnTo>
                  <a:lnTo>
                    <a:pt x="445" y="130"/>
                  </a:lnTo>
                  <a:close/>
                  <a:moveTo>
                    <a:pt x="597" y="282"/>
                  </a:moveTo>
                  <a:lnTo>
                    <a:pt x="587" y="261"/>
                  </a:lnTo>
                  <a:lnTo>
                    <a:pt x="587" y="250"/>
                  </a:lnTo>
                  <a:lnTo>
                    <a:pt x="587" y="228"/>
                  </a:lnTo>
                  <a:lnTo>
                    <a:pt x="587" y="184"/>
                  </a:lnTo>
                  <a:lnTo>
                    <a:pt x="576" y="141"/>
                  </a:lnTo>
                  <a:lnTo>
                    <a:pt x="576" y="108"/>
                  </a:lnTo>
                  <a:lnTo>
                    <a:pt x="565" y="98"/>
                  </a:lnTo>
                  <a:lnTo>
                    <a:pt x="565" y="87"/>
                  </a:lnTo>
                  <a:lnTo>
                    <a:pt x="554" y="76"/>
                  </a:lnTo>
                  <a:lnTo>
                    <a:pt x="543" y="54"/>
                  </a:lnTo>
                  <a:lnTo>
                    <a:pt x="543" y="43"/>
                  </a:lnTo>
                  <a:lnTo>
                    <a:pt x="543" y="32"/>
                  </a:lnTo>
                  <a:lnTo>
                    <a:pt x="532" y="32"/>
                  </a:lnTo>
                  <a:lnTo>
                    <a:pt x="521" y="21"/>
                  </a:lnTo>
                  <a:lnTo>
                    <a:pt x="521" y="11"/>
                  </a:lnTo>
                  <a:lnTo>
                    <a:pt x="521" y="11"/>
                  </a:lnTo>
                  <a:lnTo>
                    <a:pt x="521" y="0"/>
                  </a:lnTo>
                  <a:lnTo>
                    <a:pt x="510" y="0"/>
                  </a:lnTo>
                  <a:lnTo>
                    <a:pt x="500" y="21"/>
                  </a:lnTo>
                  <a:lnTo>
                    <a:pt x="489" y="32"/>
                  </a:lnTo>
                  <a:lnTo>
                    <a:pt x="489" y="43"/>
                  </a:lnTo>
                  <a:lnTo>
                    <a:pt x="478" y="32"/>
                  </a:lnTo>
                  <a:lnTo>
                    <a:pt x="478" y="43"/>
                  </a:lnTo>
                  <a:lnTo>
                    <a:pt x="489" y="54"/>
                  </a:lnTo>
                  <a:lnTo>
                    <a:pt x="489" y="65"/>
                  </a:lnTo>
                  <a:lnTo>
                    <a:pt x="489" y="76"/>
                  </a:lnTo>
                  <a:lnTo>
                    <a:pt x="489" y="87"/>
                  </a:lnTo>
                  <a:lnTo>
                    <a:pt x="478" y="108"/>
                  </a:lnTo>
                  <a:lnTo>
                    <a:pt x="467" y="130"/>
                  </a:lnTo>
                  <a:lnTo>
                    <a:pt x="456" y="130"/>
                  </a:lnTo>
                  <a:lnTo>
                    <a:pt x="445" y="141"/>
                  </a:lnTo>
                  <a:lnTo>
                    <a:pt x="435" y="152"/>
                  </a:lnTo>
                  <a:lnTo>
                    <a:pt x="435" y="152"/>
                  </a:lnTo>
                  <a:lnTo>
                    <a:pt x="423" y="152"/>
                  </a:lnTo>
                  <a:lnTo>
                    <a:pt x="423" y="141"/>
                  </a:lnTo>
                  <a:lnTo>
                    <a:pt x="413" y="141"/>
                  </a:lnTo>
                  <a:lnTo>
                    <a:pt x="413" y="141"/>
                  </a:lnTo>
                  <a:lnTo>
                    <a:pt x="413" y="152"/>
                  </a:lnTo>
                  <a:lnTo>
                    <a:pt x="402" y="152"/>
                  </a:lnTo>
                  <a:lnTo>
                    <a:pt x="402" y="163"/>
                  </a:lnTo>
                  <a:lnTo>
                    <a:pt x="402" y="163"/>
                  </a:lnTo>
                  <a:lnTo>
                    <a:pt x="413" y="174"/>
                  </a:lnTo>
                  <a:lnTo>
                    <a:pt x="413" y="174"/>
                  </a:lnTo>
                  <a:lnTo>
                    <a:pt x="413" y="184"/>
                  </a:lnTo>
                  <a:lnTo>
                    <a:pt x="402" y="184"/>
                  </a:lnTo>
                  <a:lnTo>
                    <a:pt x="391" y="217"/>
                  </a:lnTo>
                  <a:lnTo>
                    <a:pt x="391" y="228"/>
                  </a:lnTo>
                  <a:lnTo>
                    <a:pt x="402" y="239"/>
                  </a:lnTo>
                  <a:lnTo>
                    <a:pt x="402" y="239"/>
                  </a:lnTo>
                  <a:lnTo>
                    <a:pt x="391" y="239"/>
                  </a:lnTo>
                  <a:lnTo>
                    <a:pt x="391" y="239"/>
                  </a:lnTo>
                  <a:lnTo>
                    <a:pt x="380" y="250"/>
                  </a:lnTo>
                  <a:lnTo>
                    <a:pt x="380" y="261"/>
                  </a:lnTo>
                  <a:lnTo>
                    <a:pt x="369" y="271"/>
                  </a:lnTo>
                  <a:lnTo>
                    <a:pt x="369" y="271"/>
                  </a:lnTo>
                  <a:lnTo>
                    <a:pt x="358" y="271"/>
                  </a:lnTo>
                  <a:lnTo>
                    <a:pt x="358" y="261"/>
                  </a:lnTo>
                  <a:lnTo>
                    <a:pt x="369" y="261"/>
                  </a:lnTo>
                  <a:lnTo>
                    <a:pt x="369" y="250"/>
                  </a:lnTo>
                  <a:lnTo>
                    <a:pt x="369" y="250"/>
                  </a:lnTo>
                  <a:lnTo>
                    <a:pt x="369" y="239"/>
                  </a:lnTo>
                  <a:lnTo>
                    <a:pt x="358" y="239"/>
                  </a:lnTo>
                  <a:lnTo>
                    <a:pt x="358" y="250"/>
                  </a:lnTo>
                  <a:lnTo>
                    <a:pt x="358" y="250"/>
                  </a:lnTo>
                  <a:lnTo>
                    <a:pt x="348" y="261"/>
                  </a:lnTo>
                  <a:lnTo>
                    <a:pt x="348" y="271"/>
                  </a:lnTo>
                  <a:lnTo>
                    <a:pt x="336" y="282"/>
                  </a:lnTo>
                  <a:lnTo>
                    <a:pt x="336" y="293"/>
                  </a:lnTo>
                  <a:lnTo>
                    <a:pt x="336" y="293"/>
                  </a:lnTo>
                  <a:lnTo>
                    <a:pt x="336" y="293"/>
                  </a:lnTo>
                  <a:lnTo>
                    <a:pt x="336" y="304"/>
                  </a:lnTo>
                  <a:lnTo>
                    <a:pt x="336" y="315"/>
                  </a:lnTo>
                  <a:lnTo>
                    <a:pt x="326" y="315"/>
                  </a:lnTo>
                  <a:lnTo>
                    <a:pt x="326" y="315"/>
                  </a:lnTo>
                  <a:lnTo>
                    <a:pt x="326" y="304"/>
                  </a:lnTo>
                  <a:lnTo>
                    <a:pt x="326" y="293"/>
                  </a:lnTo>
                  <a:lnTo>
                    <a:pt x="326" y="293"/>
                  </a:lnTo>
                  <a:lnTo>
                    <a:pt x="315" y="293"/>
                  </a:lnTo>
                  <a:lnTo>
                    <a:pt x="304" y="304"/>
                  </a:lnTo>
                  <a:lnTo>
                    <a:pt x="282" y="315"/>
                  </a:lnTo>
                  <a:lnTo>
                    <a:pt x="271" y="326"/>
                  </a:lnTo>
                  <a:lnTo>
                    <a:pt x="271" y="337"/>
                  </a:lnTo>
                  <a:lnTo>
                    <a:pt x="271" y="337"/>
                  </a:lnTo>
                  <a:lnTo>
                    <a:pt x="271" y="348"/>
                  </a:lnTo>
                  <a:lnTo>
                    <a:pt x="282" y="348"/>
                  </a:lnTo>
                  <a:lnTo>
                    <a:pt x="271" y="358"/>
                  </a:lnTo>
                  <a:lnTo>
                    <a:pt x="271" y="358"/>
                  </a:lnTo>
                  <a:lnTo>
                    <a:pt x="271" y="348"/>
                  </a:lnTo>
                  <a:lnTo>
                    <a:pt x="261" y="337"/>
                  </a:lnTo>
                  <a:lnTo>
                    <a:pt x="261" y="337"/>
                  </a:lnTo>
                  <a:lnTo>
                    <a:pt x="249" y="337"/>
                  </a:lnTo>
                  <a:lnTo>
                    <a:pt x="239" y="348"/>
                  </a:lnTo>
                  <a:lnTo>
                    <a:pt x="217" y="348"/>
                  </a:lnTo>
                  <a:lnTo>
                    <a:pt x="217" y="348"/>
                  </a:lnTo>
                  <a:lnTo>
                    <a:pt x="217" y="348"/>
                  </a:lnTo>
                  <a:lnTo>
                    <a:pt x="217" y="358"/>
                  </a:lnTo>
                  <a:lnTo>
                    <a:pt x="217" y="358"/>
                  </a:lnTo>
                  <a:lnTo>
                    <a:pt x="206" y="358"/>
                  </a:lnTo>
                  <a:lnTo>
                    <a:pt x="206" y="358"/>
                  </a:lnTo>
                  <a:lnTo>
                    <a:pt x="195" y="369"/>
                  </a:lnTo>
                  <a:lnTo>
                    <a:pt x="184" y="358"/>
                  </a:lnTo>
                  <a:lnTo>
                    <a:pt x="184" y="358"/>
                  </a:lnTo>
                  <a:lnTo>
                    <a:pt x="184" y="358"/>
                  </a:lnTo>
                  <a:lnTo>
                    <a:pt x="173" y="358"/>
                  </a:lnTo>
                  <a:lnTo>
                    <a:pt x="162" y="369"/>
                  </a:lnTo>
                  <a:lnTo>
                    <a:pt x="162" y="380"/>
                  </a:lnTo>
                  <a:lnTo>
                    <a:pt x="152" y="380"/>
                  </a:lnTo>
                  <a:lnTo>
                    <a:pt x="130" y="380"/>
                  </a:lnTo>
                  <a:lnTo>
                    <a:pt x="119" y="380"/>
                  </a:lnTo>
                  <a:lnTo>
                    <a:pt x="119" y="380"/>
                  </a:lnTo>
                  <a:lnTo>
                    <a:pt x="119" y="391"/>
                  </a:lnTo>
                  <a:lnTo>
                    <a:pt x="119" y="402"/>
                  </a:lnTo>
                  <a:lnTo>
                    <a:pt x="119" y="413"/>
                  </a:lnTo>
                  <a:lnTo>
                    <a:pt x="119" y="424"/>
                  </a:lnTo>
                  <a:lnTo>
                    <a:pt x="75" y="489"/>
                  </a:lnTo>
                  <a:lnTo>
                    <a:pt x="75" y="500"/>
                  </a:lnTo>
                  <a:lnTo>
                    <a:pt x="75" y="511"/>
                  </a:lnTo>
                  <a:lnTo>
                    <a:pt x="75" y="522"/>
                  </a:lnTo>
                  <a:lnTo>
                    <a:pt x="75" y="532"/>
                  </a:lnTo>
                  <a:lnTo>
                    <a:pt x="75" y="565"/>
                  </a:lnTo>
                  <a:lnTo>
                    <a:pt x="87" y="587"/>
                  </a:lnTo>
                  <a:lnTo>
                    <a:pt x="87" y="598"/>
                  </a:lnTo>
                  <a:lnTo>
                    <a:pt x="97" y="609"/>
                  </a:lnTo>
                  <a:lnTo>
                    <a:pt x="97" y="619"/>
                  </a:lnTo>
                  <a:lnTo>
                    <a:pt x="87" y="641"/>
                  </a:lnTo>
                  <a:lnTo>
                    <a:pt x="87" y="641"/>
                  </a:lnTo>
                  <a:lnTo>
                    <a:pt x="97" y="663"/>
                  </a:lnTo>
                  <a:lnTo>
                    <a:pt x="108" y="674"/>
                  </a:lnTo>
                  <a:lnTo>
                    <a:pt x="108" y="684"/>
                  </a:lnTo>
                  <a:lnTo>
                    <a:pt x="108" y="696"/>
                  </a:lnTo>
                  <a:lnTo>
                    <a:pt x="97" y="717"/>
                  </a:lnTo>
                  <a:lnTo>
                    <a:pt x="97" y="728"/>
                  </a:lnTo>
                  <a:lnTo>
                    <a:pt x="97" y="739"/>
                  </a:lnTo>
                  <a:lnTo>
                    <a:pt x="87" y="761"/>
                  </a:lnTo>
                  <a:lnTo>
                    <a:pt x="75" y="771"/>
                  </a:lnTo>
                  <a:lnTo>
                    <a:pt x="65" y="783"/>
                  </a:lnTo>
                  <a:lnTo>
                    <a:pt x="54" y="804"/>
                  </a:lnTo>
                  <a:lnTo>
                    <a:pt x="54" y="826"/>
                  </a:lnTo>
                  <a:lnTo>
                    <a:pt x="43" y="837"/>
                  </a:lnTo>
                  <a:lnTo>
                    <a:pt x="43" y="837"/>
                  </a:lnTo>
                  <a:lnTo>
                    <a:pt x="32" y="848"/>
                  </a:lnTo>
                  <a:lnTo>
                    <a:pt x="21" y="848"/>
                  </a:lnTo>
                  <a:lnTo>
                    <a:pt x="21" y="880"/>
                  </a:lnTo>
                  <a:lnTo>
                    <a:pt x="10" y="880"/>
                  </a:lnTo>
                  <a:lnTo>
                    <a:pt x="10" y="880"/>
                  </a:lnTo>
                  <a:lnTo>
                    <a:pt x="10" y="891"/>
                  </a:lnTo>
                  <a:lnTo>
                    <a:pt x="10" y="891"/>
                  </a:lnTo>
                  <a:lnTo>
                    <a:pt x="0" y="902"/>
                  </a:lnTo>
                  <a:lnTo>
                    <a:pt x="0" y="913"/>
                  </a:lnTo>
                  <a:lnTo>
                    <a:pt x="0" y="935"/>
                  </a:lnTo>
                  <a:lnTo>
                    <a:pt x="0" y="945"/>
                  </a:lnTo>
                  <a:lnTo>
                    <a:pt x="0" y="967"/>
                  </a:lnTo>
                  <a:lnTo>
                    <a:pt x="0" y="978"/>
                  </a:lnTo>
                  <a:lnTo>
                    <a:pt x="10" y="989"/>
                  </a:lnTo>
                  <a:lnTo>
                    <a:pt x="21" y="1011"/>
                  </a:lnTo>
                  <a:lnTo>
                    <a:pt x="21" y="1011"/>
                  </a:lnTo>
                  <a:lnTo>
                    <a:pt x="21" y="1022"/>
                  </a:lnTo>
                  <a:lnTo>
                    <a:pt x="32" y="1032"/>
                  </a:lnTo>
                  <a:lnTo>
                    <a:pt x="32" y="1044"/>
                  </a:lnTo>
                  <a:lnTo>
                    <a:pt x="21" y="1054"/>
                  </a:lnTo>
                  <a:lnTo>
                    <a:pt x="21" y="1065"/>
                  </a:lnTo>
                  <a:lnTo>
                    <a:pt x="21" y="1087"/>
                  </a:lnTo>
                  <a:lnTo>
                    <a:pt x="21" y="1098"/>
                  </a:lnTo>
                  <a:lnTo>
                    <a:pt x="21" y="1119"/>
                  </a:lnTo>
                  <a:lnTo>
                    <a:pt x="21" y="1119"/>
                  </a:lnTo>
                  <a:lnTo>
                    <a:pt x="32" y="1141"/>
                  </a:lnTo>
                  <a:lnTo>
                    <a:pt x="43" y="1152"/>
                  </a:lnTo>
                  <a:lnTo>
                    <a:pt x="43" y="1163"/>
                  </a:lnTo>
                  <a:lnTo>
                    <a:pt x="43" y="1163"/>
                  </a:lnTo>
                  <a:lnTo>
                    <a:pt x="43" y="1174"/>
                  </a:lnTo>
                  <a:lnTo>
                    <a:pt x="43" y="1185"/>
                  </a:lnTo>
                  <a:lnTo>
                    <a:pt x="54" y="1185"/>
                  </a:lnTo>
                  <a:lnTo>
                    <a:pt x="65" y="1196"/>
                  </a:lnTo>
                  <a:lnTo>
                    <a:pt x="65" y="1196"/>
                  </a:lnTo>
                  <a:lnTo>
                    <a:pt x="75" y="1206"/>
                  </a:lnTo>
                  <a:lnTo>
                    <a:pt x="75" y="1206"/>
                  </a:lnTo>
                  <a:lnTo>
                    <a:pt x="97" y="1206"/>
                  </a:lnTo>
                  <a:lnTo>
                    <a:pt x="108" y="1206"/>
                  </a:lnTo>
                  <a:lnTo>
                    <a:pt x="130" y="1228"/>
                  </a:lnTo>
                  <a:lnTo>
                    <a:pt x="130" y="1228"/>
                  </a:lnTo>
                  <a:lnTo>
                    <a:pt x="162" y="1228"/>
                  </a:lnTo>
                  <a:lnTo>
                    <a:pt x="162" y="1228"/>
                  </a:lnTo>
                  <a:lnTo>
                    <a:pt x="173" y="1218"/>
                  </a:lnTo>
                  <a:lnTo>
                    <a:pt x="195" y="1206"/>
                  </a:lnTo>
                  <a:lnTo>
                    <a:pt x="206" y="1206"/>
                  </a:lnTo>
                  <a:lnTo>
                    <a:pt x="228" y="1196"/>
                  </a:lnTo>
                  <a:lnTo>
                    <a:pt x="249" y="1196"/>
                  </a:lnTo>
                  <a:lnTo>
                    <a:pt x="261" y="1196"/>
                  </a:lnTo>
                  <a:lnTo>
                    <a:pt x="271" y="1185"/>
                  </a:lnTo>
                  <a:lnTo>
                    <a:pt x="282" y="1174"/>
                  </a:lnTo>
                  <a:lnTo>
                    <a:pt x="293" y="1163"/>
                  </a:lnTo>
                  <a:lnTo>
                    <a:pt x="304" y="1141"/>
                  </a:lnTo>
                  <a:lnTo>
                    <a:pt x="304" y="1131"/>
                  </a:lnTo>
                  <a:lnTo>
                    <a:pt x="304" y="1119"/>
                  </a:lnTo>
                  <a:lnTo>
                    <a:pt x="315" y="1109"/>
                  </a:lnTo>
                  <a:lnTo>
                    <a:pt x="315" y="1098"/>
                  </a:lnTo>
                  <a:lnTo>
                    <a:pt x="326" y="1076"/>
                  </a:lnTo>
                  <a:lnTo>
                    <a:pt x="336" y="1065"/>
                  </a:lnTo>
                  <a:lnTo>
                    <a:pt x="336" y="1054"/>
                  </a:lnTo>
                  <a:lnTo>
                    <a:pt x="348" y="1022"/>
                  </a:lnTo>
                  <a:lnTo>
                    <a:pt x="358" y="1000"/>
                  </a:lnTo>
                  <a:lnTo>
                    <a:pt x="358" y="978"/>
                  </a:lnTo>
                  <a:lnTo>
                    <a:pt x="369" y="945"/>
                  </a:lnTo>
                  <a:lnTo>
                    <a:pt x="369" y="945"/>
                  </a:lnTo>
                  <a:lnTo>
                    <a:pt x="391" y="891"/>
                  </a:lnTo>
                  <a:lnTo>
                    <a:pt x="402" y="848"/>
                  </a:lnTo>
                  <a:lnTo>
                    <a:pt x="413" y="804"/>
                  </a:lnTo>
                  <a:lnTo>
                    <a:pt x="435" y="771"/>
                  </a:lnTo>
                  <a:lnTo>
                    <a:pt x="435" y="739"/>
                  </a:lnTo>
                  <a:lnTo>
                    <a:pt x="445" y="717"/>
                  </a:lnTo>
                  <a:lnTo>
                    <a:pt x="456" y="684"/>
                  </a:lnTo>
                  <a:lnTo>
                    <a:pt x="467" y="641"/>
                  </a:lnTo>
                  <a:lnTo>
                    <a:pt x="489" y="619"/>
                  </a:lnTo>
                  <a:lnTo>
                    <a:pt x="489" y="598"/>
                  </a:lnTo>
                  <a:lnTo>
                    <a:pt x="500" y="576"/>
                  </a:lnTo>
                  <a:lnTo>
                    <a:pt x="510" y="532"/>
                  </a:lnTo>
                  <a:lnTo>
                    <a:pt x="510" y="511"/>
                  </a:lnTo>
                  <a:lnTo>
                    <a:pt x="510" y="489"/>
                  </a:lnTo>
                  <a:lnTo>
                    <a:pt x="510" y="478"/>
                  </a:lnTo>
                  <a:lnTo>
                    <a:pt x="521" y="456"/>
                  </a:lnTo>
                  <a:lnTo>
                    <a:pt x="521" y="445"/>
                  </a:lnTo>
                  <a:lnTo>
                    <a:pt x="532" y="445"/>
                  </a:lnTo>
                  <a:lnTo>
                    <a:pt x="532" y="435"/>
                  </a:lnTo>
                  <a:lnTo>
                    <a:pt x="543" y="435"/>
                  </a:lnTo>
                  <a:lnTo>
                    <a:pt x="532" y="435"/>
                  </a:lnTo>
                  <a:lnTo>
                    <a:pt x="532" y="424"/>
                  </a:lnTo>
                  <a:lnTo>
                    <a:pt x="543" y="413"/>
                  </a:lnTo>
                  <a:lnTo>
                    <a:pt x="543" y="402"/>
                  </a:lnTo>
                  <a:lnTo>
                    <a:pt x="543" y="380"/>
                  </a:lnTo>
                  <a:lnTo>
                    <a:pt x="543" y="380"/>
                  </a:lnTo>
                  <a:lnTo>
                    <a:pt x="543" y="369"/>
                  </a:lnTo>
                  <a:lnTo>
                    <a:pt x="543" y="369"/>
                  </a:lnTo>
                  <a:lnTo>
                    <a:pt x="543" y="358"/>
                  </a:lnTo>
                  <a:lnTo>
                    <a:pt x="543" y="348"/>
                  </a:lnTo>
                  <a:lnTo>
                    <a:pt x="532" y="337"/>
                  </a:lnTo>
                  <a:lnTo>
                    <a:pt x="532" y="326"/>
                  </a:lnTo>
                  <a:lnTo>
                    <a:pt x="532" y="315"/>
                  </a:lnTo>
                  <a:lnTo>
                    <a:pt x="543" y="315"/>
                  </a:lnTo>
                  <a:lnTo>
                    <a:pt x="554" y="315"/>
                  </a:lnTo>
                  <a:lnTo>
                    <a:pt x="554" y="315"/>
                  </a:lnTo>
                  <a:lnTo>
                    <a:pt x="554" y="326"/>
                  </a:lnTo>
                  <a:lnTo>
                    <a:pt x="565" y="348"/>
                  </a:lnTo>
                  <a:lnTo>
                    <a:pt x="565" y="348"/>
                  </a:lnTo>
                  <a:lnTo>
                    <a:pt x="576" y="358"/>
                  </a:lnTo>
                  <a:lnTo>
                    <a:pt x="576" y="358"/>
                  </a:lnTo>
                  <a:lnTo>
                    <a:pt x="587" y="348"/>
                  </a:lnTo>
                  <a:lnTo>
                    <a:pt x="587" y="348"/>
                  </a:lnTo>
                  <a:lnTo>
                    <a:pt x="597" y="326"/>
                  </a:lnTo>
                  <a:lnTo>
                    <a:pt x="597" y="304"/>
                  </a:lnTo>
                  <a:lnTo>
                    <a:pt x="597" y="282"/>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2" name="Freeform 121">
              <a:extLst>
                <a:ext uri="{FF2B5EF4-FFF2-40B4-BE49-F238E27FC236}">
                  <a16:creationId xmlns:a16="http://schemas.microsoft.com/office/drawing/2014/main" id="{0A712F2F-9859-1095-8779-ED16A09E1B6F}"/>
                </a:ext>
              </a:extLst>
            </p:cNvPr>
            <p:cNvSpPr>
              <a:spLocks noChangeArrowheads="1"/>
            </p:cNvSpPr>
            <p:nvPr/>
          </p:nvSpPr>
          <p:spPr bwMode="auto">
            <a:xfrm>
              <a:off x="8086383" y="1849693"/>
              <a:ext cx="863889" cy="870083"/>
            </a:xfrm>
            <a:custGeom>
              <a:avLst/>
              <a:gdLst>
                <a:gd name="T0" fmla="*/ 1228 w 1229"/>
                <a:gd name="T1" fmla="*/ 990 h 1241"/>
                <a:gd name="T2" fmla="*/ 1228 w 1229"/>
                <a:gd name="T3" fmla="*/ 892 h 1241"/>
                <a:gd name="T4" fmla="*/ 1217 w 1229"/>
                <a:gd name="T5" fmla="*/ 794 h 1241"/>
                <a:gd name="T6" fmla="*/ 1217 w 1229"/>
                <a:gd name="T7" fmla="*/ 686 h 1241"/>
                <a:gd name="T8" fmla="*/ 1217 w 1229"/>
                <a:gd name="T9" fmla="*/ 588 h 1241"/>
                <a:gd name="T10" fmla="*/ 1217 w 1229"/>
                <a:gd name="T11" fmla="*/ 479 h 1241"/>
                <a:gd name="T12" fmla="*/ 1206 w 1229"/>
                <a:gd name="T13" fmla="*/ 381 h 1241"/>
                <a:gd name="T14" fmla="*/ 1196 w 1229"/>
                <a:gd name="T15" fmla="*/ 305 h 1241"/>
                <a:gd name="T16" fmla="*/ 1196 w 1229"/>
                <a:gd name="T17" fmla="*/ 251 h 1241"/>
                <a:gd name="T18" fmla="*/ 1196 w 1229"/>
                <a:gd name="T19" fmla="*/ 185 h 1241"/>
                <a:gd name="T20" fmla="*/ 1206 w 1229"/>
                <a:gd name="T21" fmla="*/ 142 h 1241"/>
                <a:gd name="T22" fmla="*/ 1196 w 1229"/>
                <a:gd name="T23" fmla="*/ 109 h 1241"/>
                <a:gd name="T24" fmla="*/ 1130 w 1229"/>
                <a:gd name="T25" fmla="*/ 98 h 1241"/>
                <a:gd name="T26" fmla="*/ 1054 w 1229"/>
                <a:gd name="T27" fmla="*/ 66 h 1241"/>
                <a:gd name="T28" fmla="*/ 1011 w 1229"/>
                <a:gd name="T29" fmla="*/ 33 h 1241"/>
                <a:gd name="T30" fmla="*/ 935 w 1229"/>
                <a:gd name="T31" fmla="*/ 22 h 1241"/>
                <a:gd name="T32" fmla="*/ 848 w 1229"/>
                <a:gd name="T33" fmla="*/ 66 h 1241"/>
                <a:gd name="T34" fmla="*/ 815 w 1229"/>
                <a:gd name="T35" fmla="*/ 142 h 1241"/>
                <a:gd name="T36" fmla="*/ 826 w 1229"/>
                <a:gd name="T37" fmla="*/ 196 h 1241"/>
                <a:gd name="T38" fmla="*/ 750 w 1229"/>
                <a:gd name="T39" fmla="*/ 261 h 1241"/>
                <a:gd name="T40" fmla="*/ 652 w 1229"/>
                <a:gd name="T41" fmla="*/ 207 h 1241"/>
                <a:gd name="T42" fmla="*/ 500 w 1229"/>
                <a:gd name="T43" fmla="*/ 164 h 1241"/>
                <a:gd name="T44" fmla="*/ 456 w 1229"/>
                <a:gd name="T45" fmla="*/ 109 h 1241"/>
                <a:gd name="T46" fmla="*/ 392 w 1229"/>
                <a:gd name="T47" fmla="*/ 55 h 1241"/>
                <a:gd name="T48" fmla="*/ 316 w 1229"/>
                <a:gd name="T49" fmla="*/ 33 h 1241"/>
                <a:gd name="T50" fmla="*/ 229 w 1229"/>
                <a:gd name="T51" fmla="*/ 22 h 1241"/>
                <a:gd name="T52" fmla="*/ 163 w 1229"/>
                <a:gd name="T53" fmla="*/ 22 h 1241"/>
                <a:gd name="T54" fmla="*/ 163 w 1229"/>
                <a:gd name="T55" fmla="*/ 66 h 1241"/>
                <a:gd name="T56" fmla="*/ 109 w 1229"/>
                <a:gd name="T57" fmla="*/ 98 h 1241"/>
                <a:gd name="T58" fmla="*/ 87 w 1229"/>
                <a:gd name="T59" fmla="*/ 120 h 1241"/>
                <a:gd name="T60" fmla="*/ 66 w 1229"/>
                <a:gd name="T61" fmla="*/ 142 h 1241"/>
                <a:gd name="T62" fmla="*/ 66 w 1229"/>
                <a:gd name="T63" fmla="*/ 207 h 1241"/>
                <a:gd name="T64" fmla="*/ 44 w 1229"/>
                <a:gd name="T65" fmla="*/ 251 h 1241"/>
                <a:gd name="T66" fmla="*/ 0 w 1229"/>
                <a:gd name="T67" fmla="*/ 272 h 1241"/>
                <a:gd name="T68" fmla="*/ 33 w 1229"/>
                <a:gd name="T69" fmla="*/ 348 h 1241"/>
                <a:gd name="T70" fmla="*/ 33 w 1229"/>
                <a:gd name="T71" fmla="*/ 468 h 1241"/>
                <a:gd name="T72" fmla="*/ 33 w 1229"/>
                <a:gd name="T73" fmla="*/ 555 h 1241"/>
                <a:gd name="T74" fmla="*/ 22 w 1229"/>
                <a:gd name="T75" fmla="*/ 609 h 1241"/>
                <a:gd name="T76" fmla="*/ 11 w 1229"/>
                <a:gd name="T77" fmla="*/ 664 h 1241"/>
                <a:gd name="T78" fmla="*/ 55 w 1229"/>
                <a:gd name="T79" fmla="*/ 762 h 1241"/>
                <a:gd name="T80" fmla="*/ 87 w 1229"/>
                <a:gd name="T81" fmla="*/ 794 h 1241"/>
                <a:gd name="T82" fmla="*/ 174 w 1229"/>
                <a:gd name="T83" fmla="*/ 816 h 1241"/>
                <a:gd name="T84" fmla="*/ 283 w 1229"/>
                <a:gd name="T85" fmla="*/ 892 h 1241"/>
                <a:gd name="T86" fmla="*/ 381 w 1229"/>
                <a:gd name="T87" fmla="*/ 957 h 1241"/>
                <a:gd name="T88" fmla="*/ 467 w 1229"/>
                <a:gd name="T89" fmla="*/ 914 h 1241"/>
                <a:gd name="T90" fmla="*/ 619 w 1229"/>
                <a:gd name="T91" fmla="*/ 946 h 1241"/>
                <a:gd name="T92" fmla="*/ 804 w 1229"/>
                <a:gd name="T93" fmla="*/ 1044 h 1241"/>
                <a:gd name="T94" fmla="*/ 1000 w 1229"/>
                <a:gd name="T95" fmla="*/ 1153 h 1241"/>
                <a:gd name="T96" fmla="*/ 1152 w 1229"/>
                <a:gd name="T97" fmla="*/ 1229 h 1241"/>
                <a:gd name="T98" fmla="*/ 1185 w 1229"/>
                <a:gd name="T99" fmla="*/ 1197 h 1241"/>
                <a:gd name="T100" fmla="*/ 1228 w 1229"/>
                <a:gd name="T101" fmla="*/ 1197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9" h="1241">
                  <a:moveTo>
                    <a:pt x="1228" y="1153"/>
                  </a:moveTo>
                  <a:lnTo>
                    <a:pt x="1228" y="1110"/>
                  </a:lnTo>
                  <a:lnTo>
                    <a:pt x="1228" y="1055"/>
                  </a:lnTo>
                  <a:lnTo>
                    <a:pt x="1228" y="1012"/>
                  </a:lnTo>
                  <a:lnTo>
                    <a:pt x="1228" y="990"/>
                  </a:lnTo>
                  <a:lnTo>
                    <a:pt x="1228" y="979"/>
                  </a:lnTo>
                  <a:lnTo>
                    <a:pt x="1228" y="957"/>
                  </a:lnTo>
                  <a:lnTo>
                    <a:pt x="1228" y="936"/>
                  </a:lnTo>
                  <a:lnTo>
                    <a:pt x="1228" y="914"/>
                  </a:lnTo>
                  <a:lnTo>
                    <a:pt x="1228" y="892"/>
                  </a:lnTo>
                  <a:lnTo>
                    <a:pt x="1228" y="870"/>
                  </a:lnTo>
                  <a:lnTo>
                    <a:pt x="1217" y="849"/>
                  </a:lnTo>
                  <a:lnTo>
                    <a:pt x="1217" y="827"/>
                  </a:lnTo>
                  <a:lnTo>
                    <a:pt x="1217" y="816"/>
                  </a:lnTo>
                  <a:lnTo>
                    <a:pt x="1217" y="794"/>
                  </a:lnTo>
                  <a:lnTo>
                    <a:pt x="1217" y="773"/>
                  </a:lnTo>
                  <a:lnTo>
                    <a:pt x="1217" y="751"/>
                  </a:lnTo>
                  <a:lnTo>
                    <a:pt x="1217" y="729"/>
                  </a:lnTo>
                  <a:lnTo>
                    <a:pt x="1217" y="707"/>
                  </a:lnTo>
                  <a:lnTo>
                    <a:pt x="1217" y="686"/>
                  </a:lnTo>
                  <a:lnTo>
                    <a:pt x="1217" y="664"/>
                  </a:lnTo>
                  <a:lnTo>
                    <a:pt x="1217" y="642"/>
                  </a:lnTo>
                  <a:lnTo>
                    <a:pt x="1217" y="631"/>
                  </a:lnTo>
                  <a:lnTo>
                    <a:pt x="1217" y="609"/>
                  </a:lnTo>
                  <a:lnTo>
                    <a:pt x="1217" y="588"/>
                  </a:lnTo>
                  <a:lnTo>
                    <a:pt x="1217" y="566"/>
                  </a:lnTo>
                  <a:lnTo>
                    <a:pt x="1217" y="544"/>
                  </a:lnTo>
                  <a:lnTo>
                    <a:pt x="1217" y="522"/>
                  </a:lnTo>
                  <a:lnTo>
                    <a:pt x="1217" y="501"/>
                  </a:lnTo>
                  <a:lnTo>
                    <a:pt x="1217" y="479"/>
                  </a:lnTo>
                  <a:lnTo>
                    <a:pt x="1206" y="468"/>
                  </a:lnTo>
                  <a:lnTo>
                    <a:pt x="1206" y="446"/>
                  </a:lnTo>
                  <a:lnTo>
                    <a:pt x="1206" y="425"/>
                  </a:lnTo>
                  <a:lnTo>
                    <a:pt x="1206" y="403"/>
                  </a:lnTo>
                  <a:lnTo>
                    <a:pt x="1206" y="381"/>
                  </a:lnTo>
                  <a:lnTo>
                    <a:pt x="1206" y="359"/>
                  </a:lnTo>
                  <a:lnTo>
                    <a:pt x="1206" y="359"/>
                  </a:lnTo>
                  <a:lnTo>
                    <a:pt x="1206" y="348"/>
                  </a:lnTo>
                  <a:lnTo>
                    <a:pt x="1196" y="326"/>
                  </a:lnTo>
                  <a:lnTo>
                    <a:pt x="1196" y="305"/>
                  </a:lnTo>
                  <a:lnTo>
                    <a:pt x="1196" y="294"/>
                  </a:lnTo>
                  <a:lnTo>
                    <a:pt x="1185" y="272"/>
                  </a:lnTo>
                  <a:lnTo>
                    <a:pt x="1185" y="272"/>
                  </a:lnTo>
                  <a:lnTo>
                    <a:pt x="1185" y="261"/>
                  </a:lnTo>
                  <a:lnTo>
                    <a:pt x="1196" y="251"/>
                  </a:lnTo>
                  <a:lnTo>
                    <a:pt x="1196" y="240"/>
                  </a:lnTo>
                  <a:lnTo>
                    <a:pt x="1206" y="229"/>
                  </a:lnTo>
                  <a:lnTo>
                    <a:pt x="1206" y="218"/>
                  </a:lnTo>
                  <a:lnTo>
                    <a:pt x="1196" y="207"/>
                  </a:lnTo>
                  <a:lnTo>
                    <a:pt x="1196" y="185"/>
                  </a:lnTo>
                  <a:lnTo>
                    <a:pt x="1196" y="174"/>
                  </a:lnTo>
                  <a:lnTo>
                    <a:pt x="1196" y="164"/>
                  </a:lnTo>
                  <a:lnTo>
                    <a:pt x="1196" y="153"/>
                  </a:lnTo>
                  <a:lnTo>
                    <a:pt x="1206" y="153"/>
                  </a:lnTo>
                  <a:lnTo>
                    <a:pt x="1206" y="142"/>
                  </a:lnTo>
                  <a:lnTo>
                    <a:pt x="1206" y="142"/>
                  </a:lnTo>
                  <a:lnTo>
                    <a:pt x="1217" y="142"/>
                  </a:lnTo>
                  <a:lnTo>
                    <a:pt x="1206" y="131"/>
                  </a:lnTo>
                  <a:lnTo>
                    <a:pt x="1206" y="120"/>
                  </a:lnTo>
                  <a:lnTo>
                    <a:pt x="1196" y="109"/>
                  </a:lnTo>
                  <a:lnTo>
                    <a:pt x="1185" y="109"/>
                  </a:lnTo>
                  <a:lnTo>
                    <a:pt x="1174" y="109"/>
                  </a:lnTo>
                  <a:lnTo>
                    <a:pt x="1163" y="109"/>
                  </a:lnTo>
                  <a:lnTo>
                    <a:pt x="1130" y="109"/>
                  </a:lnTo>
                  <a:lnTo>
                    <a:pt x="1130" y="98"/>
                  </a:lnTo>
                  <a:lnTo>
                    <a:pt x="1119" y="98"/>
                  </a:lnTo>
                  <a:lnTo>
                    <a:pt x="1109" y="87"/>
                  </a:lnTo>
                  <a:lnTo>
                    <a:pt x="1065" y="87"/>
                  </a:lnTo>
                  <a:lnTo>
                    <a:pt x="1054" y="77"/>
                  </a:lnTo>
                  <a:lnTo>
                    <a:pt x="1054" y="66"/>
                  </a:lnTo>
                  <a:lnTo>
                    <a:pt x="1054" y="66"/>
                  </a:lnTo>
                  <a:lnTo>
                    <a:pt x="1054" y="44"/>
                  </a:lnTo>
                  <a:lnTo>
                    <a:pt x="1032" y="44"/>
                  </a:lnTo>
                  <a:lnTo>
                    <a:pt x="1022" y="33"/>
                  </a:lnTo>
                  <a:lnTo>
                    <a:pt x="1011" y="33"/>
                  </a:lnTo>
                  <a:lnTo>
                    <a:pt x="989" y="22"/>
                  </a:lnTo>
                  <a:lnTo>
                    <a:pt x="978" y="22"/>
                  </a:lnTo>
                  <a:lnTo>
                    <a:pt x="956" y="22"/>
                  </a:lnTo>
                  <a:lnTo>
                    <a:pt x="945" y="22"/>
                  </a:lnTo>
                  <a:lnTo>
                    <a:pt x="935" y="22"/>
                  </a:lnTo>
                  <a:lnTo>
                    <a:pt x="924" y="33"/>
                  </a:lnTo>
                  <a:lnTo>
                    <a:pt x="913" y="33"/>
                  </a:lnTo>
                  <a:lnTo>
                    <a:pt x="891" y="33"/>
                  </a:lnTo>
                  <a:lnTo>
                    <a:pt x="858" y="55"/>
                  </a:lnTo>
                  <a:lnTo>
                    <a:pt x="848" y="66"/>
                  </a:lnTo>
                  <a:lnTo>
                    <a:pt x="826" y="87"/>
                  </a:lnTo>
                  <a:lnTo>
                    <a:pt x="815" y="98"/>
                  </a:lnTo>
                  <a:lnTo>
                    <a:pt x="815" y="109"/>
                  </a:lnTo>
                  <a:lnTo>
                    <a:pt x="815" y="120"/>
                  </a:lnTo>
                  <a:lnTo>
                    <a:pt x="815" y="142"/>
                  </a:lnTo>
                  <a:lnTo>
                    <a:pt x="815" y="164"/>
                  </a:lnTo>
                  <a:lnTo>
                    <a:pt x="826" y="164"/>
                  </a:lnTo>
                  <a:lnTo>
                    <a:pt x="826" y="174"/>
                  </a:lnTo>
                  <a:lnTo>
                    <a:pt x="826" y="185"/>
                  </a:lnTo>
                  <a:lnTo>
                    <a:pt x="826" y="196"/>
                  </a:lnTo>
                  <a:lnTo>
                    <a:pt x="815" y="218"/>
                  </a:lnTo>
                  <a:lnTo>
                    <a:pt x="793" y="240"/>
                  </a:lnTo>
                  <a:lnTo>
                    <a:pt x="793" y="251"/>
                  </a:lnTo>
                  <a:lnTo>
                    <a:pt x="761" y="261"/>
                  </a:lnTo>
                  <a:lnTo>
                    <a:pt x="750" y="261"/>
                  </a:lnTo>
                  <a:lnTo>
                    <a:pt x="739" y="261"/>
                  </a:lnTo>
                  <a:lnTo>
                    <a:pt x="717" y="251"/>
                  </a:lnTo>
                  <a:lnTo>
                    <a:pt x="684" y="218"/>
                  </a:lnTo>
                  <a:lnTo>
                    <a:pt x="663" y="207"/>
                  </a:lnTo>
                  <a:lnTo>
                    <a:pt x="652" y="207"/>
                  </a:lnTo>
                  <a:lnTo>
                    <a:pt x="619" y="185"/>
                  </a:lnTo>
                  <a:lnTo>
                    <a:pt x="575" y="174"/>
                  </a:lnTo>
                  <a:lnTo>
                    <a:pt x="543" y="174"/>
                  </a:lnTo>
                  <a:lnTo>
                    <a:pt x="521" y="174"/>
                  </a:lnTo>
                  <a:lnTo>
                    <a:pt x="500" y="164"/>
                  </a:lnTo>
                  <a:lnTo>
                    <a:pt x="489" y="153"/>
                  </a:lnTo>
                  <a:lnTo>
                    <a:pt x="478" y="153"/>
                  </a:lnTo>
                  <a:lnTo>
                    <a:pt x="467" y="142"/>
                  </a:lnTo>
                  <a:lnTo>
                    <a:pt x="467" y="120"/>
                  </a:lnTo>
                  <a:lnTo>
                    <a:pt x="456" y="109"/>
                  </a:lnTo>
                  <a:lnTo>
                    <a:pt x="456" y="87"/>
                  </a:lnTo>
                  <a:lnTo>
                    <a:pt x="456" y="77"/>
                  </a:lnTo>
                  <a:lnTo>
                    <a:pt x="445" y="66"/>
                  </a:lnTo>
                  <a:lnTo>
                    <a:pt x="392" y="55"/>
                  </a:lnTo>
                  <a:lnTo>
                    <a:pt x="392" y="55"/>
                  </a:lnTo>
                  <a:lnTo>
                    <a:pt x="370" y="44"/>
                  </a:lnTo>
                  <a:lnTo>
                    <a:pt x="370" y="44"/>
                  </a:lnTo>
                  <a:lnTo>
                    <a:pt x="348" y="33"/>
                  </a:lnTo>
                  <a:lnTo>
                    <a:pt x="327" y="33"/>
                  </a:lnTo>
                  <a:lnTo>
                    <a:pt x="316" y="33"/>
                  </a:lnTo>
                  <a:lnTo>
                    <a:pt x="305" y="22"/>
                  </a:lnTo>
                  <a:lnTo>
                    <a:pt x="294" y="22"/>
                  </a:lnTo>
                  <a:lnTo>
                    <a:pt x="261" y="33"/>
                  </a:lnTo>
                  <a:lnTo>
                    <a:pt x="240" y="33"/>
                  </a:lnTo>
                  <a:lnTo>
                    <a:pt x="229" y="22"/>
                  </a:lnTo>
                  <a:lnTo>
                    <a:pt x="185" y="11"/>
                  </a:lnTo>
                  <a:lnTo>
                    <a:pt x="174" y="0"/>
                  </a:lnTo>
                  <a:lnTo>
                    <a:pt x="163" y="0"/>
                  </a:lnTo>
                  <a:lnTo>
                    <a:pt x="163" y="0"/>
                  </a:lnTo>
                  <a:lnTo>
                    <a:pt x="163" y="22"/>
                  </a:lnTo>
                  <a:lnTo>
                    <a:pt x="163" y="22"/>
                  </a:lnTo>
                  <a:lnTo>
                    <a:pt x="163" y="33"/>
                  </a:lnTo>
                  <a:lnTo>
                    <a:pt x="163" y="44"/>
                  </a:lnTo>
                  <a:lnTo>
                    <a:pt x="163" y="55"/>
                  </a:lnTo>
                  <a:lnTo>
                    <a:pt x="163" y="66"/>
                  </a:lnTo>
                  <a:lnTo>
                    <a:pt x="163" y="66"/>
                  </a:lnTo>
                  <a:lnTo>
                    <a:pt x="153" y="77"/>
                  </a:lnTo>
                  <a:lnTo>
                    <a:pt x="142" y="87"/>
                  </a:lnTo>
                  <a:lnTo>
                    <a:pt x="131" y="87"/>
                  </a:lnTo>
                  <a:lnTo>
                    <a:pt x="109" y="98"/>
                  </a:lnTo>
                  <a:lnTo>
                    <a:pt x="109" y="98"/>
                  </a:lnTo>
                  <a:lnTo>
                    <a:pt x="98" y="109"/>
                  </a:lnTo>
                  <a:lnTo>
                    <a:pt x="98" y="109"/>
                  </a:lnTo>
                  <a:lnTo>
                    <a:pt x="98" y="120"/>
                  </a:lnTo>
                  <a:lnTo>
                    <a:pt x="87" y="120"/>
                  </a:lnTo>
                  <a:lnTo>
                    <a:pt x="87" y="131"/>
                  </a:lnTo>
                  <a:lnTo>
                    <a:pt x="76" y="131"/>
                  </a:lnTo>
                  <a:lnTo>
                    <a:pt x="76" y="131"/>
                  </a:lnTo>
                  <a:lnTo>
                    <a:pt x="66" y="142"/>
                  </a:lnTo>
                  <a:lnTo>
                    <a:pt x="66" y="142"/>
                  </a:lnTo>
                  <a:lnTo>
                    <a:pt x="55" y="153"/>
                  </a:lnTo>
                  <a:lnTo>
                    <a:pt x="66" y="174"/>
                  </a:lnTo>
                  <a:lnTo>
                    <a:pt x="66" y="196"/>
                  </a:lnTo>
                  <a:lnTo>
                    <a:pt x="66" y="196"/>
                  </a:lnTo>
                  <a:lnTo>
                    <a:pt x="66" y="207"/>
                  </a:lnTo>
                  <a:lnTo>
                    <a:pt x="66" y="218"/>
                  </a:lnTo>
                  <a:lnTo>
                    <a:pt x="55" y="229"/>
                  </a:lnTo>
                  <a:lnTo>
                    <a:pt x="55" y="229"/>
                  </a:lnTo>
                  <a:lnTo>
                    <a:pt x="44" y="251"/>
                  </a:lnTo>
                  <a:lnTo>
                    <a:pt x="44" y="251"/>
                  </a:lnTo>
                  <a:lnTo>
                    <a:pt x="33" y="251"/>
                  </a:lnTo>
                  <a:lnTo>
                    <a:pt x="22" y="261"/>
                  </a:lnTo>
                  <a:lnTo>
                    <a:pt x="11" y="261"/>
                  </a:lnTo>
                  <a:lnTo>
                    <a:pt x="0" y="272"/>
                  </a:lnTo>
                  <a:lnTo>
                    <a:pt x="0" y="272"/>
                  </a:lnTo>
                  <a:lnTo>
                    <a:pt x="0" y="283"/>
                  </a:lnTo>
                  <a:lnTo>
                    <a:pt x="11" y="305"/>
                  </a:lnTo>
                  <a:lnTo>
                    <a:pt x="22" y="316"/>
                  </a:lnTo>
                  <a:lnTo>
                    <a:pt x="22" y="326"/>
                  </a:lnTo>
                  <a:lnTo>
                    <a:pt x="33" y="348"/>
                  </a:lnTo>
                  <a:lnTo>
                    <a:pt x="33" y="359"/>
                  </a:lnTo>
                  <a:lnTo>
                    <a:pt x="33" y="370"/>
                  </a:lnTo>
                  <a:lnTo>
                    <a:pt x="33" y="381"/>
                  </a:lnTo>
                  <a:lnTo>
                    <a:pt x="33" y="414"/>
                  </a:lnTo>
                  <a:lnTo>
                    <a:pt x="33" y="468"/>
                  </a:lnTo>
                  <a:lnTo>
                    <a:pt x="44" y="490"/>
                  </a:lnTo>
                  <a:lnTo>
                    <a:pt x="33" y="512"/>
                  </a:lnTo>
                  <a:lnTo>
                    <a:pt x="33" y="533"/>
                  </a:lnTo>
                  <a:lnTo>
                    <a:pt x="33" y="544"/>
                  </a:lnTo>
                  <a:lnTo>
                    <a:pt x="33" y="555"/>
                  </a:lnTo>
                  <a:lnTo>
                    <a:pt x="33" y="566"/>
                  </a:lnTo>
                  <a:lnTo>
                    <a:pt x="44" y="577"/>
                  </a:lnTo>
                  <a:lnTo>
                    <a:pt x="44" y="599"/>
                  </a:lnTo>
                  <a:lnTo>
                    <a:pt x="33" y="599"/>
                  </a:lnTo>
                  <a:lnTo>
                    <a:pt x="22" y="609"/>
                  </a:lnTo>
                  <a:lnTo>
                    <a:pt x="11" y="620"/>
                  </a:lnTo>
                  <a:lnTo>
                    <a:pt x="0" y="631"/>
                  </a:lnTo>
                  <a:lnTo>
                    <a:pt x="0" y="642"/>
                  </a:lnTo>
                  <a:lnTo>
                    <a:pt x="11" y="642"/>
                  </a:lnTo>
                  <a:lnTo>
                    <a:pt x="11" y="664"/>
                  </a:lnTo>
                  <a:lnTo>
                    <a:pt x="33" y="686"/>
                  </a:lnTo>
                  <a:lnTo>
                    <a:pt x="44" y="707"/>
                  </a:lnTo>
                  <a:lnTo>
                    <a:pt x="55" y="718"/>
                  </a:lnTo>
                  <a:lnTo>
                    <a:pt x="55" y="740"/>
                  </a:lnTo>
                  <a:lnTo>
                    <a:pt x="55" y="762"/>
                  </a:lnTo>
                  <a:lnTo>
                    <a:pt x="66" y="773"/>
                  </a:lnTo>
                  <a:lnTo>
                    <a:pt x="66" y="783"/>
                  </a:lnTo>
                  <a:lnTo>
                    <a:pt x="76" y="783"/>
                  </a:lnTo>
                  <a:lnTo>
                    <a:pt x="76" y="783"/>
                  </a:lnTo>
                  <a:lnTo>
                    <a:pt x="87" y="794"/>
                  </a:lnTo>
                  <a:lnTo>
                    <a:pt x="98" y="783"/>
                  </a:lnTo>
                  <a:lnTo>
                    <a:pt x="131" y="794"/>
                  </a:lnTo>
                  <a:lnTo>
                    <a:pt x="163" y="805"/>
                  </a:lnTo>
                  <a:lnTo>
                    <a:pt x="174" y="805"/>
                  </a:lnTo>
                  <a:lnTo>
                    <a:pt x="174" y="816"/>
                  </a:lnTo>
                  <a:lnTo>
                    <a:pt x="185" y="838"/>
                  </a:lnTo>
                  <a:lnTo>
                    <a:pt x="196" y="859"/>
                  </a:lnTo>
                  <a:lnTo>
                    <a:pt x="207" y="881"/>
                  </a:lnTo>
                  <a:lnTo>
                    <a:pt x="240" y="892"/>
                  </a:lnTo>
                  <a:lnTo>
                    <a:pt x="283" y="892"/>
                  </a:lnTo>
                  <a:lnTo>
                    <a:pt x="327" y="903"/>
                  </a:lnTo>
                  <a:lnTo>
                    <a:pt x="327" y="914"/>
                  </a:lnTo>
                  <a:lnTo>
                    <a:pt x="348" y="936"/>
                  </a:lnTo>
                  <a:lnTo>
                    <a:pt x="381" y="957"/>
                  </a:lnTo>
                  <a:lnTo>
                    <a:pt x="381" y="957"/>
                  </a:lnTo>
                  <a:lnTo>
                    <a:pt x="381" y="957"/>
                  </a:lnTo>
                  <a:lnTo>
                    <a:pt x="403" y="946"/>
                  </a:lnTo>
                  <a:lnTo>
                    <a:pt x="434" y="925"/>
                  </a:lnTo>
                  <a:lnTo>
                    <a:pt x="434" y="925"/>
                  </a:lnTo>
                  <a:lnTo>
                    <a:pt x="467" y="914"/>
                  </a:lnTo>
                  <a:lnTo>
                    <a:pt x="489" y="903"/>
                  </a:lnTo>
                  <a:lnTo>
                    <a:pt x="521" y="881"/>
                  </a:lnTo>
                  <a:lnTo>
                    <a:pt x="543" y="903"/>
                  </a:lnTo>
                  <a:lnTo>
                    <a:pt x="575" y="925"/>
                  </a:lnTo>
                  <a:lnTo>
                    <a:pt x="619" y="946"/>
                  </a:lnTo>
                  <a:lnTo>
                    <a:pt x="652" y="957"/>
                  </a:lnTo>
                  <a:lnTo>
                    <a:pt x="695" y="979"/>
                  </a:lnTo>
                  <a:lnTo>
                    <a:pt x="728" y="1001"/>
                  </a:lnTo>
                  <a:lnTo>
                    <a:pt x="771" y="1023"/>
                  </a:lnTo>
                  <a:lnTo>
                    <a:pt x="804" y="1044"/>
                  </a:lnTo>
                  <a:lnTo>
                    <a:pt x="848" y="1066"/>
                  </a:lnTo>
                  <a:lnTo>
                    <a:pt x="880" y="1088"/>
                  </a:lnTo>
                  <a:lnTo>
                    <a:pt x="924" y="1110"/>
                  </a:lnTo>
                  <a:lnTo>
                    <a:pt x="956" y="1131"/>
                  </a:lnTo>
                  <a:lnTo>
                    <a:pt x="1000" y="1153"/>
                  </a:lnTo>
                  <a:lnTo>
                    <a:pt x="1032" y="1175"/>
                  </a:lnTo>
                  <a:lnTo>
                    <a:pt x="1076" y="1197"/>
                  </a:lnTo>
                  <a:lnTo>
                    <a:pt x="1109" y="1218"/>
                  </a:lnTo>
                  <a:lnTo>
                    <a:pt x="1152" y="1240"/>
                  </a:lnTo>
                  <a:lnTo>
                    <a:pt x="1152" y="1229"/>
                  </a:lnTo>
                  <a:lnTo>
                    <a:pt x="1152" y="1218"/>
                  </a:lnTo>
                  <a:lnTo>
                    <a:pt x="1152" y="1207"/>
                  </a:lnTo>
                  <a:lnTo>
                    <a:pt x="1152" y="1197"/>
                  </a:lnTo>
                  <a:lnTo>
                    <a:pt x="1174" y="1197"/>
                  </a:lnTo>
                  <a:lnTo>
                    <a:pt x="1185" y="1197"/>
                  </a:lnTo>
                  <a:lnTo>
                    <a:pt x="1206" y="1197"/>
                  </a:lnTo>
                  <a:lnTo>
                    <a:pt x="1228" y="1197"/>
                  </a:lnTo>
                  <a:lnTo>
                    <a:pt x="1228" y="1197"/>
                  </a:lnTo>
                  <a:lnTo>
                    <a:pt x="1228" y="1197"/>
                  </a:lnTo>
                  <a:lnTo>
                    <a:pt x="1228" y="1197"/>
                  </a:lnTo>
                  <a:lnTo>
                    <a:pt x="1228" y="1197"/>
                  </a:lnTo>
                  <a:lnTo>
                    <a:pt x="1228" y="115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3" name="Freeform 122">
              <a:extLst>
                <a:ext uri="{FF2B5EF4-FFF2-40B4-BE49-F238E27FC236}">
                  <a16:creationId xmlns:a16="http://schemas.microsoft.com/office/drawing/2014/main" id="{E419861D-9E9C-C565-0589-003A9489EB11}"/>
                </a:ext>
              </a:extLst>
            </p:cNvPr>
            <p:cNvSpPr>
              <a:spLocks noChangeArrowheads="1"/>
            </p:cNvSpPr>
            <p:nvPr/>
          </p:nvSpPr>
          <p:spPr bwMode="auto">
            <a:xfrm>
              <a:off x="6909758" y="3422656"/>
              <a:ext cx="229132" cy="266289"/>
            </a:xfrm>
            <a:custGeom>
              <a:avLst/>
              <a:gdLst>
                <a:gd name="T0" fmla="*/ 315 w 327"/>
                <a:gd name="T1" fmla="*/ 239 h 381"/>
                <a:gd name="T2" fmla="*/ 304 w 327"/>
                <a:gd name="T3" fmla="*/ 239 h 381"/>
                <a:gd name="T4" fmla="*/ 294 w 327"/>
                <a:gd name="T5" fmla="*/ 228 h 381"/>
                <a:gd name="T6" fmla="*/ 282 w 327"/>
                <a:gd name="T7" fmla="*/ 206 h 381"/>
                <a:gd name="T8" fmla="*/ 261 w 327"/>
                <a:gd name="T9" fmla="*/ 206 h 381"/>
                <a:gd name="T10" fmla="*/ 250 w 327"/>
                <a:gd name="T11" fmla="*/ 195 h 381"/>
                <a:gd name="T12" fmla="*/ 239 w 327"/>
                <a:gd name="T13" fmla="*/ 184 h 381"/>
                <a:gd name="T14" fmla="*/ 228 w 327"/>
                <a:gd name="T15" fmla="*/ 184 h 381"/>
                <a:gd name="T16" fmla="*/ 250 w 327"/>
                <a:gd name="T17" fmla="*/ 152 h 381"/>
                <a:gd name="T18" fmla="*/ 250 w 327"/>
                <a:gd name="T19" fmla="*/ 130 h 381"/>
                <a:gd name="T20" fmla="*/ 239 w 327"/>
                <a:gd name="T21" fmla="*/ 86 h 381"/>
                <a:gd name="T22" fmla="*/ 228 w 327"/>
                <a:gd name="T23" fmla="*/ 86 h 381"/>
                <a:gd name="T24" fmla="*/ 228 w 327"/>
                <a:gd name="T25" fmla="*/ 75 h 381"/>
                <a:gd name="T26" fmla="*/ 217 w 327"/>
                <a:gd name="T27" fmla="*/ 86 h 381"/>
                <a:gd name="T28" fmla="*/ 207 w 327"/>
                <a:gd name="T29" fmla="*/ 108 h 381"/>
                <a:gd name="T30" fmla="*/ 207 w 327"/>
                <a:gd name="T31" fmla="*/ 119 h 381"/>
                <a:gd name="T32" fmla="*/ 195 w 327"/>
                <a:gd name="T33" fmla="*/ 119 h 381"/>
                <a:gd name="T34" fmla="*/ 185 w 327"/>
                <a:gd name="T35" fmla="*/ 108 h 381"/>
                <a:gd name="T36" fmla="*/ 174 w 327"/>
                <a:gd name="T37" fmla="*/ 97 h 381"/>
                <a:gd name="T38" fmla="*/ 163 w 327"/>
                <a:gd name="T39" fmla="*/ 97 h 381"/>
                <a:gd name="T40" fmla="*/ 163 w 327"/>
                <a:gd name="T41" fmla="*/ 86 h 381"/>
                <a:gd name="T42" fmla="*/ 163 w 327"/>
                <a:gd name="T43" fmla="*/ 65 h 381"/>
                <a:gd name="T44" fmla="*/ 163 w 327"/>
                <a:gd name="T45" fmla="*/ 54 h 381"/>
                <a:gd name="T46" fmla="*/ 163 w 327"/>
                <a:gd name="T47" fmla="*/ 43 h 381"/>
                <a:gd name="T48" fmla="*/ 152 w 327"/>
                <a:gd name="T49" fmla="*/ 21 h 381"/>
                <a:gd name="T50" fmla="*/ 152 w 327"/>
                <a:gd name="T51" fmla="*/ 10 h 381"/>
                <a:gd name="T52" fmla="*/ 141 w 327"/>
                <a:gd name="T53" fmla="*/ 0 h 381"/>
                <a:gd name="T54" fmla="*/ 141 w 327"/>
                <a:gd name="T55" fmla="*/ 10 h 381"/>
                <a:gd name="T56" fmla="*/ 130 w 327"/>
                <a:gd name="T57" fmla="*/ 0 h 381"/>
                <a:gd name="T58" fmla="*/ 108 w 327"/>
                <a:gd name="T59" fmla="*/ 0 h 381"/>
                <a:gd name="T60" fmla="*/ 98 w 327"/>
                <a:gd name="T61" fmla="*/ 0 h 381"/>
                <a:gd name="T62" fmla="*/ 87 w 327"/>
                <a:gd name="T63" fmla="*/ 32 h 381"/>
                <a:gd name="T64" fmla="*/ 76 w 327"/>
                <a:gd name="T65" fmla="*/ 43 h 381"/>
                <a:gd name="T66" fmla="*/ 65 w 327"/>
                <a:gd name="T67" fmla="*/ 75 h 381"/>
                <a:gd name="T68" fmla="*/ 33 w 327"/>
                <a:gd name="T69" fmla="*/ 97 h 381"/>
                <a:gd name="T70" fmla="*/ 11 w 327"/>
                <a:gd name="T71" fmla="*/ 130 h 381"/>
                <a:gd name="T72" fmla="*/ 11 w 327"/>
                <a:gd name="T73" fmla="*/ 162 h 381"/>
                <a:gd name="T74" fmla="*/ 54 w 327"/>
                <a:gd name="T75" fmla="*/ 206 h 381"/>
                <a:gd name="T76" fmla="*/ 87 w 327"/>
                <a:gd name="T77" fmla="*/ 217 h 381"/>
                <a:gd name="T78" fmla="*/ 163 w 327"/>
                <a:gd name="T79" fmla="*/ 304 h 381"/>
                <a:gd name="T80" fmla="*/ 272 w 327"/>
                <a:gd name="T81" fmla="*/ 369 h 381"/>
                <a:gd name="T82" fmla="*/ 304 w 327"/>
                <a:gd name="T83" fmla="*/ 380 h 381"/>
                <a:gd name="T84" fmla="*/ 304 w 327"/>
                <a:gd name="T85" fmla="*/ 326 h 381"/>
                <a:gd name="T86" fmla="*/ 315 w 327"/>
                <a:gd name="T87" fmla="*/ 315 h 381"/>
                <a:gd name="T88" fmla="*/ 326 w 327"/>
                <a:gd name="T89" fmla="*/ 293 h 381"/>
                <a:gd name="T90" fmla="*/ 326 w 327"/>
                <a:gd name="T91" fmla="*/ 2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7" h="381">
                  <a:moveTo>
                    <a:pt x="326" y="260"/>
                  </a:moveTo>
                  <a:lnTo>
                    <a:pt x="315" y="239"/>
                  </a:lnTo>
                  <a:lnTo>
                    <a:pt x="315" y="239"/>
                  </a:lnTo>
                  <a:lnTo>
                    <a:pt x="315" y="239"/>
                  </a:lnTo>
                  <a:lnTo>
                    <a:pt x="315" y="239"/>
                  </a:lnTo>
                  <a:lnTo>
                    <a:pt x="304" y="239"/>
                  </a:lnTo>
                  <a:lnTo>
                    <a:pt x="294" y="239"/>
                  </a:lnTo>
                  <a:lnTo>
                    <a:pt x="294" y="228"/>
                  </a:lnTo>
                  <a:lnTo>
                    <a:pt x="294" y="228"/>
                  </a:lnTo>
                  <a:lnTo>
                    <a:pt x="294" y="228"/>
                  </a:lnTo>
                  <a:lnTo>
                    <a:pt x="282" y="217"/>
                  </a:lnTo>
                  <a:lnTo>
                    <a:pt x="282" y="206"/>
                  </a:lnTo>
                  <a:lnTo>
                    <a:pt x="282" y="206"/>
                  </a:lnTo>
                  <a:lnTo>
                    <a:pt x="272" y="206"/>
                  </a:lnTo>
                  <a:lnTo>
                    <a:pt x="261" y="206"/>
                  </a:lnTo>
                  <a:lnTo>
                    <a:pt x="261" y="206"/>
                  </a:lnTo>
                  <a:lnTo>
                    <a:pt x="250" y="195"/>
                  </a:lnTo>
                  <a:lnTo>
                    <a:pt x="250" y="195"/>
                  </a:lnTo>
                  <a:lnTo>
                    <a:pt x="250" y="195"/>
                  </a:lnTo>
                  <a:lnTo>
                    <a:pt x="239" y="184"/>
                  </a:lnTo>
                  <a:lnTo>
                    <a:pt x="239" y="184"/>
                  </a:lnTo>
                  <a:lnTo>
                    <a:pt x="228" y="184"/>
                  </a:lnTo>
                  <a:lnTo>
                    <a:pt x="228" y="184"/>
                  </a:lnTo>
                  <a:lnTo>
                    <a:pt x="228" y="184"/>
                  </a:lnTo>
                  <a:lnTo>
                    <a:pt x="250" y="162"/>
                  </a:lnTo>
                  <a:lnTo>
                    <a:pt x="250" y="152"/>
                  </a:lnTo>
                  <a:lnTo>
                    <a:pt x="250" y="152"/>
                  </a:lnTo>
                  <a:lnTo>
                    <a:pt x="250" y="141"/>
                  </a:lnTo>
                  <a:lnTo>
                    <a:pt x="250" y="141"/>
                  </a:lnTo>
                  <a:lnTo>
                    <a:pt x="250" y="130"/>
                  </a:lnTo>
                  <a:lnTo>
                    <a:pt x="250" y="97"/>
                  </a:lnTo>
                  <a:lnTo>
                    <a:pt x="239" y="86"/>
                  </a:lnTo>
                  <a:lnTo>
                    <a:pt x="239" y="86"/>
                  </a:lnTo>
                  <a:lnTo>
                    <a:pt x="239" y="86"/>
                  </a:lnTo>
                  <a:lnTo>
                    <a:pt x="239" y="86"/>
                  </a:lnTo>
                  <a:lnTo>
                    <a:pt x="228" y="86"/>
                  </a:lnTo>
                  <a:lnTo>
                    <a:pt x="228" y="75"/>
                  </a:lnTo>
                  <a:lnTo>
                    <a:pt x="228" y="75"/>
                  </a:lnTo>
                  <a:lnTo>
                    <a:pt x="228" y="75"/>
                  </a:lnTo>
                  <a:lnTo>
                    <a:pt x="217" y="75"/>
                  </a:lnTo>
                  <a:lnTo>
                    <a:pt x="217" y="86"/>
                  </a:lnTo>
                  <a:lnTo>
                    <a:pt x="217" y="86"/>
                  </a:lnTo>
                  <a:lnTo>
                    <a:pt x="217" y="97"/>
                  </a:lnTo>
                  <a:lnTo>
                    <a:pt x="217" y="97"/>
                  </a:lnTo>
                  <a:lnTo>
                    <a:pt x="207" y="108"/>
                  </a:lnTo>
                  <a:lnTo>
                    <a:pt x="207" y="108"/>
                  </a:lnTo>
                  <a:lnTo>
                    <a:pt x="207" y="119"/>
                  </a:lnTo>
                  <a:lnTo>
                    <a:pt x="207" y="119"/>
                  </a:lnTo>
                  <a:lnTo>
                    <a:pt x="195" y="108"/>
                  </a:lnTo>
                  <a:lnTo>
                    <a:pt x="195" y="119"/>
                  </a:lnTo>
                  <a:lnTo>
                    <a:pt x="195" y="119"/>
                  </a:lnTo>
                  <a:lnTo>
                    <a:pt x="185" y="119"/>
                  </a:lnTo>
                  <a:lnTo>
                    <a:pt x="185" y="119"/>
                  </a:lnTo>
                  <a:lnTo>
                    <a:pt x="185" y="108"/>
                  </a:lnTo>
                  <a:lnTo>
                    <a:pt x="185" y="108"/>
                  </a:lnTo>
                  <a:lnTo>
                    <a:pt x="174" y="108"/>
                  </a:lnTo>
                  <a:lnTo>
                    <a:pt x="174" y="97"/>
                  </a:lnTo>
                  <a:lnTo>
                    <a:pt x="163" y="97"/>
                  </a:lnTo>
                  <a:lnTo>
                    <a:pt x="163" y="97"/>
                  </a:lnTo>
                  <a:lnTo>
                    <a:pt x="163" y="97"/>
                  </a:lnTo>
                  <a:lnTo>
                    <a:pt x="163" y="97"/>
                  </a:lnTo>
                  <a:lnTo>
                    <a:pt x="163" y="97"/>
                  </a:lnTo>
                  <a:lnTo>
                    <a:pt x="163" y="86"/>
                  </a:lnTo>
                  <a:lnTo>
                    <a:pt x="163" y="75"/>
                  </a:lnTo>
                  <a:lnTo>
                    <a:pt x="163" y="75"/>
                  </a:lnTo>
                  <a:lnTo>
                    <a:pt x="163" y="65"/>
                  </a:lnTo>
                  <a:lnTo>
                    <a:pt x="163" y="65"/>
                  </a:lnTo>
                  <a:lnTo>
                    <a:pt x="163" y="54"/>
                  </a:lnTo>
                  <a:lnTo>
                    <a:pt x="163" y="54"/>
                  </a:lnTo>
                  <a:lnTo>
                    <a:pt x="163" y="43"/>
                  </a:lnTo>
                  <a:lnTo>
                    <a:pt x="163" y="43"/>
                  </a:lnTo>
                  <a:lnTo>
                    <a:pt x="163" y="43"/>
                  </a:lnTo>
                  <a:lnTo>
                    <a:pt x="163" y="32"/>
                  </a:lnTo>
                  <a:lnTo>
                    <a:pt x="152" y="32"/>
                  </a:lnTo>
                  <a:lnTo>
                    <a:pt x="152" y="21"/>
                  </a:lnTo>
                  <a:lnTo>
                    <a:pt x="152" y="21"/>
                  </a:lnTo>
                  <a:lnTo>
                    <a:pt x="152" y="10"/>
                  </a:lnTo>
                  <a:lnTo>
                    <a:pt x="152" y="10"/>
                  </a:lnTo>
                  <a:lnTo>
                    <a:pt x="152" y="10"/>
                  </a:lnTo>
                  <a:lnTo>
                    <a:pt x="141" y="0"/>
                  </a:lnTo>
                  <a:lnTo>
                    <a:pt x="141" y="0"/>
                  </a:lnTo>
                  <a:lnTo>
                    <a:pt x="141" y="0"/>
                  </a:lnTo>
                  <a:lnTo>
                    <a:pt x="141" y="10"/>
                  </a:lnTo>
                  <a:lnTo>
                    <a:pt x="141" y="10"/>
                  </a:lnTo>
                  <a:lnTo>
                    <a:pt x="141" y="0"/>
                  </a:lnTo>
                  <a:lnTo>
                    <a:pt x="141" y="0"/>
                  </a:lnTo>
                  <a:lnTo>
                    <a:pt x="130" y="0"/>
                  </a:lnTo>
                  <a:lnTo>
                    <a:pt x="108" y="10"/>
                  </a:lnTo>
                  <a:lnTo>
                    <a:pt x="108" y="10"/>
                  </a:lnTo>
                  <a:lnTo>
                    <a:pt x="108" y="0"/>
                  </a:lnTo>
                  <a:lnTo>
                    <a:pt x="108" y="0"/>
                  </a:lnTo>
                  <a:lnTo>
                    <a:pt x="98" y="0"/>
                  </a:lnTo>
                  <a:lnTo>
                    <a:pt x="98" y="0"/>
                  </a:lnTo>
                  <a:lnTo>
                    <a:pt x="98" y="10"/>
                  </a:lnTo>
                  <a:lnTo>
                    <a:pt x="98" y="21"/>
                  </a:lnTo>
                  <a:lnTo>
                    <a:pt x="87" y="32"/>
                  </a:lnTo>
                  <a:lnTo>
                    <a:pt x="87" y="32"/>
                  </a:lnTo>
                  <a:lnTo>
                    <a:pt x="76" y="32"/>
                  </a:lnTo>
                  <a:lnTo>
                    <a:pt x="76" y="43"/>
                  </a:lnTo>
                  <a:lnTo>
                    <a:pt x="65" y="54"/>
                  </a:lnTo>
                  <a:lnTo>
                    <a:pt x="65" y="65"/>
                  </a:lnTo>
                  <a:lnTo>
                    <a:pt x="65" y="75"/>
                  </a:lnTo>
                  <a:lnTo>
                    <a:pt x="43" y="86"/>
                  </a:lnTo>
                  <a:lnTo>
                    <a:pt x="33" y="97"/>
                  </a:lnTo>
                  <a:lnTo>
                    <a:pt x="33" y="97"/>
                  </a:lnTo>
                  <a:lnTo>
                    <a:pt x="21" y="108"/>
                  </a:lnTo>
                  <a:lnTo>
                    <a:pt x="11" y="119"/>
                  </a:lnTo>
                  <a:lnTo>
                    <a:pt x="11" y="130"/>
                  </a:lnTo>
                  <a:lnTo>
                    <a:pt x="0" y="141"/>
                  </a:lnTo>
                  <a:lnTo>
                    <a:pt x="0" y="152"/>
                  </a:lnTo>
                  <a:lnTo>
                    <a:pt x="11" y="162"/>
                  </a:lnTo>
                  <a:lnTo>
                    <a:pt x="33" y="173"/>
                  </a:lnTo>
                  <a:lnTo>
                    <a:pt x="43" y="184"/>
                  </a:lnTo>
                  <a:lnTo>
                    <a:pt x="54" y="206"/>
                  </a:lnTo>
                  <a:lnTo>
                    <a:pt x="54" y="206"/>
                  </a:lnTo>
                  <a:lnTo>
                    <a:pt x="65" y="206"/>
                  </a:lnTo>
                  <a:lnTo>
                    <a:pt x="87" y="217"/>
                  </a:lnTo>
                  <a:lnTo>
                    <a:pt x="98" y="228"/>
                  </a:lnTo>
                  <a:lnTo>
                    <a:pt x="141" y="271"/>
                  </a:lnTo>
                  <a:lnTo>
                    <a:pt x="163" y="304"/>
                  </a:lnTo>
                  <a:lnTo>
                    <a:pt x="185" y="315"/>
                  </a:lnTo>
                  <a:lnTo>
                    <a:pt x="250" y="358"/>
                  </a:lnTo>
                  <a:lnTo>
                    <a:pt x="272" y="369"/>
                  </a:lnTo>
                  <a:lnTo>
                    <a:pt x="304" y="380"/>
                  </a:lnTo>
                  <a:lnTo>
                    <a:pt x="315" y="380"/>
                  </a:lnTo>
                  <a:lnTo>
                    <a:pt x="304" y="380"/>
                  </a:lnTo>
                  <a:lnTo>
                    <a:pt x="304" y="358"/>
                  </a:lnTo>
                  <a:lnTo>
                    <a:pt x="304" y="336"/>
                  </a:lnTo>
                  <a:lnTo>
                    <a:pt x="304" y="326"/>
                  </a:lnTo>
                  <a:lnTo>
                    <a:pt x="315" y="315"/>
                  </a:lnTo>
                  <a:lnTo>
                    <a:pt x="315" y="315"/>
                  </a:lnTo>
                  <a:lnTo>
                    <a:pt x="315" y="315"/>
                  </a:lnTo>
                  <a:lnTo>
                    <a:pt x="315" y="304"/>
                  </a:lnTo>
                  <a:lnTo>
                    <a:pt x="315" y="304"/>
                  </a:lnTo>
                  <a:lnTo>
                    <a:pt x="326" y="293"/>
                  </a:lnTo>
                  <a:lnTo>
                    <a:pt x="326" y="282"/>
                  </a:lnTo>
                  <a:lnTo>
                    <a:pt x="326" y="271"/>
                  </a:lnTo>
                  <a:lnTo>
                    <a:pt x="326" y="271"/>
                  </a:lnTo>
                  <a:lnTo>
                    <a:pt x="326" y="26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4" name="Freeform 123">
              <a:extLst>
                <a:ext uri="{FF2B5EF4-FFF2-40B4-BE49-F238E27FC236}">
                  <a16:creationId xmlns:a16="http://schemas.microsoft.com/office/drawing/2014/main" id="{054D39E7-1E23-36B6-4719-74E38A20EC1C}"/>
                </a:ext>
              </a:extLst>
            </p:cNvPr>
            <p:cNvSpPr>
              <a:spLocks noChangeArrowheads="1"/>
            </p:cNvSpPr>
            <p:nvPr/>
          </p:nvSpPr>
          <p:spPr bwMode="auto">
            <a:xfrm>
              <a:off x="9046264" y="5794485"/>
              <a:ext cx="123855" cy="130048"/>
            </a:xfrm>
            <a:custGeom>
              <a:avLst/>
              <a:gdLst>
                <a:gd name="T0" fmla="*/ 174 w 175"/>
                <a:gd name="T1" fmla="*/ 43 h 186"/>
                <a:gd name="T2" fmla="*/ 174 w 175"/>
                <a:gd name="T3" fmla="*/ 43 h 186"/>
                <a:gd name="T4" fmla="*/ 152 w 175"/>
                <a:gd name="T5" fmla="*/ 33 h 186"/>
                <a:gd name="T6" fmla="*/ 141 w 175"/>
                <a:gd name="T7" fmla="*/ 11 h 186"/>
                <a:gd name="T8" fmla="*/ 130 w 175"/>
                <a:gd name="T9" fmla="*/ 0 h 186"/>
                <a:gd name="T10" fmla="*/ 119 w 175"/>
                <a:gd name="T11" fmla="*/ 0 h 186"/>
                <a:gd name="T12" fmla="*/ 119 w 175"/>
                <a:gd name="T13" fmla="*/ 0 h 186"/>
                <a:gd name="T14" fmla="*/ 87 w 175"/>
                <a:gd name="T15" fmla="*/ 11 h 186"/>
                <a:gd name="T16" fmla="*/ 65 w 175"/>
                <a:gd name="T17" fmla="*/ 22 h 186"/>
                <a:gd name="T18" fmla="*/ 54 w 175"/>
                <a:gd name="T19" fmla="*/ 33 h 186"/>
                <a:gd name="T20" fmla="*/ 43 w 175"/>
                <a:gd name="T21" fmla="*/ 43 h 186"/>
                <a:gd name="T22" fmla="*/ 32 w 175"/>
                <a:gd name="T23" fmla="*/ 55 h 186"/>
                <a:gd name="T24" fmla="*/ 21 w 175"/>
                <a:gd name="T25" fmla="*/ 65 h 186"/>
                <a:gd name="T26" fmla="*/ 10 w 175"/>
                <a:gd name="T27" fmla="*/ 76 h 186"/>
                <a:gd name="T28" fmla="*/ 0 w 175"/>
                <a:gd name="T29" fmla="*/ 87 h 186"/>
                <a:gd name="T30" fmla="*/ 0 w 175"/>
                <a:gd name="T31" fmla="*/ 98 h 186"/>
                <a:gd name="T32" fmla="*/ 0 w 175"/>
                <a:gd name="T33" fmla="*/ 109 h 186"/>
                <a:gd name="T34" fmla="*/ 10 w 175"/>
                <a:gd name="T35" fmla="*/ 130 h 186"/>
                <a:gd name="T36" fmla="*/ 21 w 175"/>
                <a:gd name="T37" fmla="*/ 141 h 186"/>
                <a:gd name="T38" fmla="*/ 21 w 175"/>
                <a:gd name="T39" fmla="*/ 152 h 186"/>
                <a:gd name="T40" fmla="*/ 21 w 175"/>
                <a:gd name="T41" fmla="*/ 152 h 186"/>
                <a:gd name="T42" fmla="*/ 32 w 175"/>
                <a:gd name="T43" fmla="*/ 152 h 186"/>
                <a:gd name="T44" fmla="*/ 32 w 175"/>
                <a:gd name="T45" fmla="*/ 163 h 186"/>
                <a:gd name="T46" fmla="*/ 43 w 175"/>
                <a:gd name="T47" fmla="*/ 174 h 186"/>
                <a:gd name="T48" fmla="*/ 54 w 175"/>
                <a:gd name="T49" fmla="*/ 185 h 186"/>
                <a:gd name="T50" fmla="*/ 65 w 175"/>
                <a:gd name="T51" fmla="*/ 185 h 186"/>
                <a:gd name="T52" fmla="*/ 76 w 175"/>
                <a:gd name="T53" fmla="*/ 174 h 186"/>
                <a:gd name="T54" fmla="*/ 76 w 175"/>
                <a:gd name="T55" fmla="*/ 163 h 186"/>
                <a:gd name="T56" fmla="*/ 97 w 175"/>
                <a:gd name="T57" fmla="*/ 141 h 186"/>
                <a:gd name="T58" fmla="*/ 108 w 175"/>
                <a:gd name="T59" fmla="*/ 130 h 186"/>
                <a:gd name="T60" fmla="*/ 119 w 175"/>
                <a:gd name="T61" fmla="*/ 130 h 186"/>
                <a:gd name="T62" fmla="*/ 119 w 175"/>
                <a:gd name="T63" fmla="*/ 130 h 186"/>
                <a:gd name="T64" fmla="*/ 141 w 175"/>
                <a:gd name="T65" fmla="*/ 120 h 186"/>
                <a:gd name="T66" fmla="*/ 152 w 175"/>
                <a:gd name="T67" fmla="*/ 120 h 186"/>
                <a:gd name="T68" fmla="*/ 162 w 175"/>
                <a:gd name="T69" fmla="*/ 98 h 186"/>
                <a:gd name="T70" fmla="*/ 162 w 175"/>
                <a:gd name="T71" fmla="*/ 87 h 186"/>
                <a:gd name="T72" fmla="*/ 174 w 175"/>
                <a:gd name="T73" fmla="*/ 76 h 186"/>
                <a:gd name="T74" fmla="*/ 174 w 175"/>
                <a:gd name="T75" fmla="*/ 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86">
                  <a:moveTo>
                    <a:pt x="174" y="55"/>
                  </a:moveTo>
                  <a:lnTo>
                    <a:pt x="174" y="43"/>
                  </a:lnTo>
                  <a:lnTo>
                    <a:pt x="174" y="43"/>
                  </a:lnTo>
                  <a:lnTo>
                    <a:pt x="174" y="43"/>
                  </a:lnTo>
                  <a:lnTo>
                    <a:pt x="162" y="33"/>
                  </a:lnTo>
                  <a:lnTo>
                    <a:pt x="152" y="33"/>
                  </a:lnTo>
                  <a:lnTo>
                    <a:pt x="152" y="22"/>
                  </a:lnTo>
                  <a:lnTo>
                    <a:pt x="141" y="11"/>
                  </a:lnTo>
                  <a:lnTo>
                    <a:pt x="141" y="11"/>
                  </a:lnTo>
                  <a:lnTo>
                    <a:pt x="130" y="0"/>
                  </a:lnTo>
                  <a:lnTo>
                    <a:pt x="130" y="0"/>
                  </a:lnTo>
                  <a:lnTo>
                    <a:pt x="119" y="0"/>
                  </a:lnTo>
                  <a:lnTo>
                    <a:pt x="119" y="0"/>
                  </a:lnTo>
                  <a:lnTo>
                    <a:pt x="119" y="0"/>
                  </a:lnTo>
                  <a:lnTo>
                    <a:pt x="108" y="0"/>
                  </a:lnTo>
                  <a:lnTo>
                    <a:pt x="87" y="11"/>
                  </a:lnTo>
                  <a:lnTo>
                    <a:pt x="76" y="11"/>
                  </a:lnTo>
                  <a:lnTo>
                    <a:pt x="65" y="22"/>
                  </a:lnTo>
                  <a:lnTo>
                    <a:pt x="65" y="22"/>
                  </a:lnTo>
                  <a:lnTo>
                    <a:pt x="54" y="33"/>
                  </a:lnTo>
                  <a:lnTo>
                    <a:pt x="43" y="33"/>
                  </a:lnTo>
                  <a:lnTo>
                    <a:pt x="43" y="43"/>
                  </a:lnTo>
                  <a:lnTo>
                    <a:pt x="32" y="55"/>
                  </a:lnTo>
                  <a:lnTo>
                    <a:pt x="32" y="55"/>
                  </a:lnTo>
                  <a:lnTo>
                    <a:pt x="32" y="65"/>
                  </a:lnTo>
                  <a:lnTo>
                    <a:pt x="21" y="65"/>
                  </a:lnTo>
                  <a:lnTo>
                    <a:pt x="21" y="76"/>
                  </a:lnTo>
                  <a:lnTo>
                    <a:pt x="10" y="76"/>
                  </a:lnTo>
                  <a:lnTo>
                    <a:pt x="10" y="87"/>
                  </a:lnTo>
                  <a:lnTo>
                    <a:pt x="0" y="87"/>
                  </a:lnTo>
                  <a:lnTo>
                    <a:pt x="0" y="87"/>
                  </a:lnTo>
                  <a:lnTo>
                    <a:pt x="0" y="98"/>
                  </a:lnTo>
                  <a:lnTo>
                    <a:pt x="0" y="98"/>
                  </a:lnTo>
                  <a:lnTo>
                    <a:pt x="0" y="109"/>
                  </a:lnTo>
                  <a:lnTo>
                    <a:pt x="10" y="120"/>
                  </a:lnTo>
                  <a:lnTo>
                    <a:pt x="10" y="130"/>
                  </a:lnTo>
                  <a:lnTo>
                    <a:pt x="10" y="130"/>
                  </a:lnTo>
                  <a:lnTo>
                    <a:pt x="21" y="141"/>
                  </a:lnTo>
                  <a:lnTo>
                    <a:pt x="21" y="141"/>
                  </a:lnTo>
                  <a:lnTo>
                    <a:pt x="21" y="152"/>
                  </a:lnTo>
                  <a:lnTo>
                    <a:pt x="21" y="152"/>
                  </a:lnTo>
                  <a:lnTo>
                    <a:pt x="21" y="152"/>
                  </a:lnTo>
                  <a:lnTo>
                    <a:pt x="21" y="152"/>
                  </a:lnTo>
                  <a:lnTo>
                    <a:pt x="32" y="152"/>
                  </a:lnTo>
                  <a:lnTo>
                    <a:pt x="32" y="163"/>
                  </a:lnTo>
                  <a:lnTo>
                    <a:pt x="32" y="163"/>
                  </a:lnTo>
                  <a:lnTo>
                    <a:pt x="32" y="163"/>
                  </a:lnTo>
                  <a:lnTo>
                    <a:pt x="43" y="174"/>
                  </a:lnTo>
                  <a:lnTo>
                    <a:pt x="43" y="174"/>
                  </a:lnTo>
                  <a:lnTo>
                    <a:pt x="54" y="185"/>
                  </a:lnTo>
                  <a:lnTo>
                    <a:pt x="65" y="185"/>
                  </a:lnTo>
                  <a:lnTo>
                    <a:pt x="65" y="185"/>
                  </a:lnTo>
                  <a:lnTo>
                    <a:pt x="76" y="174"/>
                  </a:lnTo>
                  <a:lnTo>
                    <a:pt x="76" y="174"/>
                  </a:lnTo>
                  <a:lnTo>
                    <a:pt x="76" y="163"/>
                  </a:lnTo>
                  <a:lnTo>
                    <a:pt x="76" y="163"/>
                  </a:lnTo>
                  <a:lnTo>
                    <a:pt x="87" y="141"/>
                  </a:lnTo>
                  <a:lnTo>
                    <a:pt x="97" y="141"/>
                  </a:lnTo>
                  <a:lnTo>
                    <a:pt x="97" y="141"/>
                  </a:lnTo>
                  <a:lnTo>
                    <a:pt x="108" y="130"/>
                  </a:lnTo>
                  <a:lnTo>
                    <a:pt x="108" y="130"/>
                  </a:lnTo>
                  <a:lnTo>
                    <a:pt x="119" y="130"/>
                  </a:lnTo>
                  <a:lnTo>
                    <a:pt x="119" y="130"/>
                  </a:lnTo>
                  <a:lnTo>
                    <a:pt x="119" y="130"/>
                  </a:lnTo>
                  <a:lnTo>
                    <a:pt x="141" y="130"/>
                  </a:lnTo>
                  <a:lnTo>
                    <a:pt x="141" y="120"/>
                  </a:lnTo>
                  <a:lnTo>
                    <a:pt x="152" y="120"/>
                  </a:lnTo>
                  <a:lnTo>
                    <a:pt x="152" y="120"/>
                  </a:lnTo>
                  <a:lnTo>
                    <a:pt x="152" y="109"/>
                  </a:lnTo>
                  <a:lnTo>
                    <a:pt x="162" y="98"/>
                  </a:lnTo>
                  <a:lnTo>
                    <a:pt x="162" y="98"/>
                  </a:lnTo>
                  <a:lnTo>
                    <a:pt x="162" y="87"/>
                  </a:lnTo>
                  <a:lnTo>
                    <a:pt x="174" y="87"/>
                  </a:lnTo>
                  <a:lnTo>
                    <a:pt x="174" y="76"/>
                  </a:lnTo>
                  <a:lnTo>
                    <a:pt x="174" y="65"/>
                  </a:lnTo>
                  <a:lnTo>
                    <a:pt x="174" y="55"/>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5" name="Freeform 132">
              <a:extLst>
                <a:ext uri="{FF2B5EF4-FFF2-40B4-BE49-F238E27FC236}">
                  <a16:creationId xmlns:a16="http://schemas.microsoft.com/office/drawing/2014/main" id="{141E913C-640F-0905-485F-0CB42C70FF22}"/>
                </a:ext>
              </a:extLst>
            </p:cNvPr>
            <p:cNvSpPr>
              <a:spLocks noChangeArrowheads="1"/>
            </p:cNvSpPr>
            <p:nvPr/>
          </p:nvSpPr>
          <p:spPr bwMode="auto">
            <a:xfrm>
              <a:off x="9467372" y="3611536"/>
              <a:ext cx="452071" cy="656432"/>
            </a:xfrm>
            <a:custGeom>
              <a:avLst/>
              <a:gdLst>
                <a:gd name="T0" fmla="*/ 565 w 642"/>
                <a:gd name="T1" fmla="*/ 696 h 936"/>
                <a:gd name="T2" fmla="*/ 576 w 642"/>
                <a:gd name="T3" fmla="*/ 696 h 936"/>
                <a:gd name="T4" fmla="*/ 597 w 642"/>
                <a:gd name="T5" fmla="*/ 142 h 936"/>
                <a:gd name="T6" fmla="*/ 576 w 642"/>
                <a:gd name="T7" fmla="*/ 142 h 936"/>
                <a:gd name="T8" fmla="*/ 532 w 642"/>
                <a:gd name="T9" fmla="*/ 120 h 936"/>
                <a:gd name="T10" fmla="*/ 467 w 642"/>
                <a:gd name="T11" fmla="*/ 163 h 936"/>
                <a:gd name="T12" fmla="*/ 423 w 642"/>
                <a:gd name="T13" fmla="*/ 185 h 936"/>
                <a:gd name="T14" fmla="*/ 380 w 642"/>
                <a:gd name="T15" fmla="*/ 174 h 936"/>
                <a:gd name="T16" fmla="*/ 326 w 642"/>
                <a:gd name="T17" fmla="*/ 163 h 936"/>
                <a:gd name="T18" fmla="*/ 261 w 642"/>
                <a:gd name="T19" fmla="*/ 120 h 936"/>
                <a:gd name="T20" fmla="*/ 206 w 642"/>
                <a:gd name="T21" fmla="*/ 98 h 936"/>
                <a:gd name="T22" fmla="*/ 163 w 642"/>
                <a:gd name="T23" fmla="*/ 98 h 936"/>
                <a:gd name="T24" fmla="*/ 141 w 642"/>
                <a:gd name="T25" fmla="*/ 55 h 936"/>
                <a:gd name="T26" fmla="*/ 152 w 642"/>
                <a:gd name="T27" fmla="*/ 22 h 936"/>
                <a:gd name="T28" fmla="*/ 119 w 642"/>
                <a:gd name="T29" fmla="*/ 11 h 936"/>
                <a:gd name="T30" fmla="*/ 108 w 642"/>
                <a:gd name="T31" fmla="*/ 11 h 936"/>
                <a:gd name="T32" fmla="*/ 54 w 642"/>
                <a:gd name="T33" fmla="*/ 65 h 936"/>
                <a:gd name="T34" fmla="*/ 21 w 642"/>
                <a:gd name="T35" fmla="*/ 152 h 936"/>
                <a:gd name="T36" fmla="*/ 32 w 642"/>
                <a:gd name="T37" fmla="*/ 163 h 936"/>
                <a:gd name="T38" fmla="*/ 43 w 642"/>
                <a:gd name="T39" fmla="*/ 196 h 936"/>
                <a:gd name="T40" fmla="*/ 54 w 642"/>
                <a:gd name="T41" fmla="*/ 239 h 936"/>
                <a:gd name="T42" fmla="*/ 76 w 642"/>
                <a:gd name="T43" fmla="*/ 261 h 936"/>
                <a:gd name="T44" fmla="*/ 76 w 642"/>
                <a:gd name="T45" fmla="*/ 283 h 936"/>
                <a:gd name="T46" fmla="*/ 87 w 642"/>
                <a:gd name="T47" fmla="*/ 348 h 936"/>
                <a:gd name="T48" fmla="*/ 76 w 642"/>
                <a:gd name="T49" fmla="*/ 359 h 936"/>
                <a:gd name="T50" fmla="*/ 76 w 642"/>
                <a:gd name="T51" fmla="*/ 392 h 936"/>
                <a:gd name="T52" fmla="*/ 54 w 642"/>
                <a:gd name="T53" fmla="*/ 392 h 936"/>
                <a:gd name="T54" fmla="*/ 43 w 642"/>
                <a:gd name="T55" fmla="*/ 424 h 936"/>
                <a:gd name="T56" fmla="*/ 21 w 642"/>
                <a:gd name="T57" fmla="*/ 457 h 936"/>
                <a:gd name="T58" fmla="*/ 0 w 642"/>
                <a:gd name="T59" fmla="*/ 511 h 936"/>
                <a:gd name="T60" fmla="*/ 10 w 642"/>
                <a:gd name="T61" fmla="*/ 598 h 936"/>
                <a:gd name="T62" fmla="*/ 54 w 642"/>
                <a:gd name="T63" fmla="*/ 620 h 936"/>
                <a:gd name="T64" fmla="*/ 119 w 642"/>
                <a:gd name="T65" fmla="*/ 663 h 936"/>
                <a:gd name="T66" fmla="*/ 184 w 642"/>
                <a:gd name="T67" fmla="*/ 707 h 936"/>
                <a:gd name="T68" fmla="*/ 261 w 642"/>
                <a:gd name="T69" fmla="*/ 750 h 936"/>
                <a:gd name="T70" fmla="*/ 304 w 642"/>
                <a:gd name="T71" fmla="*/ 783 h 936"/>
                <a:gd name="T72" fmla="*/ 293 w 642"/>
                <a:gd name="T73" fmla="*/ 816 h 936"/>
                <a:gd name="T74" fmla="*/ 304 w 642"/>
                <a:gd name="T75" fmla="*/ 827 h 936"/>
                <a:gd name="T76" fmla="*/ 315 w 642"/>
                <a:gd name="T77" fmla="*/ 837 h 936"/>
                <a:gd name="T78" fmla="*/ 369 w 642"/>
                <a:gd name="T79" fmla="*/ 881 h 936"/>
                <a:gd name="T80" fmla="*/ 413 w 642"/>
                <a:gd name="T81" fmla="*/ 924 h 936"/>
                <a:gd name="T82" fmla="*/ 435 w 642"/>
                <a:gd name="T83" fmla="*/ 924 h 936"/>
                <a:gd name="T84" fmla="*/ 456 w 642"/>
                <a:gd name="T85" fmla="*/ 881 h 936"/>
                <a:gd name="T86" fmla="*/ 467 w 642"/>
                <a:gd name="T87" fmla="*/ 859 h 936"/>
                <a:gd name="T88" fmla="*/ 478 w 642"/>
                <a:gd name="T89" fmla="*/ 816 h 936"/>
                <a:gd name="T90" fmla="*/ 500 w 642"/>
                <a:gd name="T91" fmla="*/ 783 h 936"/>
                <a:gd name="T92" fmla="*/ 522 w 642"/>
                <a:gd name="T93" fmla="*/ 740 h 936"/>
                <a:gd name="T94" fmla="*/ 565 w 642"/>
                <a:gd name="T95" fmla="*/ 707 h 936"/>
                <a:gd name="T96" fmla="*/ 565 w 642"/>
                <a:gd name="T97" fmla="*/ 685 h 936"/>
                <a:gd name="T98" fmla="*/ 576 w 642"/>
                <a:gd name="T99" fmla="*/ 685 h 936"/>
                <a:gd name="T100" fmla="*/ 609 w 642"/>
                <a:gd name="T101" fmla="*/ 663 h 936"/>
                <a:gd name="T102" fmla="*/ 587 w 642"/>
                <a:gd name="T103" fmla="*/ 620 h 936"/>
                <a:gd name="T104" fmla="*/ 565 w 642"/>
                <a:gd name="T105" fmla="*/ 533 h 936"/>
                <a:gd name="T106" fmla="*/ 565 w 642"/>
                <a:gd name="T107" fmla="*/ 261 h 936"/>
                <a:gd name="T108" fmla="*/ 597 w 642"/>
                <a:gd name="T109" fmla="*/ 218 h 936"/>
                <a:gd name="T110" fmla="*/ 630 w 642"/>
                <a:gd name="T111" fmla="*/ 142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936">
                  <a:moveTo>
                    <a:pt x="576" y="685"/>
                  </a:moveTo>
                  <a:lnTo>
                    <a:pt x="565" y="696"/>
                  </a:lnTo>
                  <a:lnTo>
                    <a:pt x="565" y="707"/>
                  </a:lnTo>
                  <a:lnTo>
                    <a:pt x="565" y="696"/>
                  </a:lnTo>
                  <a:lnTo>
                    <a:pt x="576" y="696"/>
                  </a:lnTo>
                  <a:lnTo>
                    <a:pt x="576" y="696"/>
                  </a:lnTo>
                  <a:lnTo>
                    <a:pt x="576" y="696"/>
                  </a:lnTo>
                  <a:lnTo>
                    <a:pt x="576" y="696"/>
                  </a:lnTo>
                  <a:lnTo>
                    <a:pt x="576" y="685"/>
                  </a:lnTo>
                  <a:close/>
                  <a:moveTo>
                    <a:pt x="630" y="142"/>
                  </a:moveTo>
                  <a:lnTo>
                    <a:pt x="609" y="142"/>
                  </a:lnTo>
                  <a:lnTo>
                    <a:pt x="597" y="142"/>
                  </a:lnTo>
                  <a:lnTo>
                    <a:pt x="597" y="142"/>
                  </a:lnTo>
                  <a:lnTo>
                    <a:pt x="587" y="142"/>
                  </a:lnTo>
                  <a:lnTo>
                    <a:pt x="576" y="142"/>
                  </a:lnTo>
                  <a:lnTo>
                    <a:pt x="576" y="142"/>
                  </a:lnTo>
                  <a:lnTo>
                    <a:pt x="565" y="131"/>
                  </a:lnTo>
                  <a:lnTo>
                    <a:pt x="554" y="120"/>
                  </a:lnTo>
                  <a:lnTo>
                    <a:pt x="543" y="120"/>
                  </a:lnTo>
                  <a:lnTo>
                    <a:pt x="532" y="120"/>
                  </a:lnTo>
                  <a:lnTo>
                    <a:pt x="510" y="131"/>
                  </a:lnTo>
                  <a:lnTo>
                    <a:pt x="489" y="142"/>
                  </a:lnTo>
                  <a:lnTo>
                    <a:pt x="478" y="152"/>
                  </a:lnTo>
                  <a:lnTo>
                    <a:pt x="467" y="163"/>
                  </a:lnTo>
                  <a:lnTo>
                    <a:pt x="456" y="174"/>
                  </a:lnTo>
                  <a:lnTo>
                    <a:pt x="445" y="185"/>
                  </a:lnTo>
                  <a:lnTo>
                    <a:pt x="445" y="185"/>
                  </a:lnTo>
                  <a:lnTo>
                    <a:pt x="423" y="185"/>
                  </a:lnTo>
                  <a:lnTo>
                    <a:pt x="413" y="185"/>
                  </a:lnTo>
                  <a:lnTo>
                    <a:pt x="402" y="185"/>
                  </a:lnTo>
                  <a:lnTo>
                    <a:pt x="391" y="185"/>
                  </a:lnTo>
                  <a:lnTo>
                    <a:pt x="380" y="174"/>
                  </a:lnTo>
                  <a:lnTo>
                    <a:pt x="358" y="174"/>
                  </a:lnTo>
                  <a:lnTo>
                    <a:pt x="348" y="174"/>
                  </a:lnTo>
                  <a:lnTo>
                    <a:pt x="336" y="174"/>
                  </a:lnTo>
                  <a:lnTo>
                    <a:pt x="326" y="163"/>
                  </a:lnTo>
                  <a:lnTo>
                    <a:pt x="304" y="152"/>
                  </a:lnTo>
                  <a:lnTo>
                    <a:pt x="293" y="142"/>
                  </a:lnTo>
                  <a:lnTo>
                    <a:pt x="282" y="131"/>
                  </a:lnTo>
                  <a:lnTo>
                    <a:pt x="261" y="120"/>
                  </a:lnTo>
                  <a:lnTo>
                    <a:pt x="239" y="98"/>
                  </a:lnTo>
                  <a:lnTo>
                    <a:pt x="239" y="98"/>
                  </a:lnTo>
                  <a:lnTo>
                    <a:pt x="228" y="98"/>
                  </a:lnTo>
                  <a:lnTo>
                    <a:pt x="206" y="98"/>
                  </a:lnTo>
                  <a:lnTo>
                    <a:pt x="184" y="98"/>
                  </a:lnTo>
                  <a:lnTo>
                    <a:pt x="174" y="98"/>
                  </a:lnTo>
                  <a:lnTo>
                    <a:pt x="163" y="98"/>
                  </a:lnTo>
                  <a:lnTo>
                    <a:pt x="163" y="98"/>
                  </a:lnTo>
                  <a:lnTo>
                    <a:pt x="163" y="87"/>
                  </a:lnTo>
                  <a:lnTo>
                    <a:pt x="152" y="76"/>
                  </a:lnTo>
                  <a:lnTo>
                    <a:pt x="141" y="65"/>
                  </a:lnTo>
                  <a:lnTo>
                    <a:pt x="141" y="55"/>
                  </a:lnTo>
                  <a:lnTo>
                    <a:pt x="152" y="44"/>
                  </a:lnTo>
                  <a:lnTo>
                    <a:pt x="152" y="33"/>
                  </a:lnTo>
                  <a:lnTo>
                    <a:pt x="152" y="33"/>
                  </a:lnTo>
                  <a:lnTo>
                    <a:pt x="152" y="22"/>
                  </a:lnTo>
                  <a:lnTo>
                    <a:pt x="141" y="22"/>
                  </a:lnTo>
                  <a:lnTo>
                    <a:pt x="119" y="11"/>
                  </a:lnTo>
                  <a:lnTo>
                    <a:pt x="119" y="11"/>
                  </a:lnTo>
                  <a:lnTo>
                    <a:pt x="119" y="11"/>
                  </a:lnTo>
                  <a:lnTo>
                    <a:pt x="108" y="11"/>
                  </a:lnTo>
                  <a:lnTo>
                    <a:pt x="108" y="11"/>
                  </a:lnTo>
                  <a:lnTo>
                    <a:pt x="108" y="11"/>
                  </a:lnTo>
                  <a:lnTo>
                    <a:pt x="108" y="11"/>
                  </a:lnTo>
                  <a:lnTo>
                    <a:pt x="108" y="0"/>
                  </a:lnTo>
                  <a:lnTo>
                    <a:pt x="87" y="22"/>
                  </a:lnTo>
                  <a:lnTo>
                    <a:pt x="76" y="44"/>
                  </a:lnTo>
                  <a:lnTo>
                    <a:pt x="54" y="65"/>
                  </a:lnTo>
                  <a:lnTo>
                    <a:pt x="32" y="87"/>
                  </a:lnTo>
                  <a:lnTo>
                    <a:pt x="21" y="98"/>
                  </a:lnTo>
                  <a:lnTo>
                    <a:pt x="0" y="120"/>
                  </a:lnTo>
                  <a:lnTo>
                    <a:pt x="21" y="152"/>
                  </a:lnTo>
                  <a:lnTo>
                    <a:pt x="21" y="152"/>
                  </a:lnTo>
                  <a:lnTo>
                    <a:pt x="21" y="152"/>
                  </a:lnTo>
                  <a:lnTo>
                    <a:pt x="21" y="152"/>
                  </a:lnTo>
                  <a:lnTo>
                    <a:pt x="32" y="163"/>
                  </a:lnTo>
                  <a:lnTo>
                    <a:pt x="32" y="163"/>
                  </a:lnTo>
                  <a:lnTo>
                    <a:pt x="43" y="174"/>
                  </a:lnTo>
                  <a:lnTo>
                    <a:pt x="43" y="174"/>
                  </a:lnTo>
                  <a:lnTo>
                    <a:pt x="43" y="196"/>
                  </a:lnTo>
                  <a:lnTo>
                    <a:pt x="43" y="196"/>
                  </a:lnTo>
                  <a:lnTo>
                    <a:pt x="43" y="218"/>
                  </a:lnTo>
                  <a:lnTo>
                    <a:pt x="43" y="218"/>
                  </a:lnTo>
                  <a:lnTo>
                    <a:pt x="54" y="239"/>
                  </a:lnTo>
                  <a:lnTo>
                    <a:pt x="65" y="250"/>
                  </a:lnTo>
                  <a:lnTo>
                    <a:pt x="65" y="250"/>
                  </a:lnTo>
                  <a:lnTo>
                    <a:pt x="65" y="261"/>
                  </a:lnTo>
                  <a:lnTo>
                    <a:pt x="76" y="261"/>
                  </a:lnTo>
                  <a:lnTo>
                    <a:pt x="76" y="272"/>
                  </a:lnTo>
                  <a:lnTo>
                    <a:pt x="76" y="272"/>
                  </a:lnTo>
                  <a:lnTo>
                    <a:pt x="76" y="283"/>
                  </a:lnTo>
                  <a:lnTo>
                    <a:pt x="76" y="283"/>
                  </a:lnTo>
                  <a:lnTo>
                    <a:pt x="76" y="305"/>
                  </a:lnTo>
                  <a:lnTo>
                    <a:pt x="87" y="315"/>
                  </a:lnTo>
                  <a:lnTo>
                    <a:pt x="87" y="337"/>
                  </a:lnTo>
                  <a:lnTo>
                    <a:pt x="87" y="348"/>
                  </a:lnTo>
                  <a:lnTo>
                    <a:pt x="87" y="348"/>
                  </a:lnTo>
                  <a:lnTo>
                    <a:pt x="87" y="359"/>
                  </a:lnTo>
                  <a:lnTo>
                    <a:pt x="87" y="359"/>
                  </a:lnTo>
                  <a:lnTo>
                    <a:pt x="76" y="359"/>
                  </a:lnTo>
                  <a:lnTo>
                    <a:pt x="76" y="370"/>
                  </a:lnTo>
                  <a:lnTo>
                    <a:pt x="76" y="381"/>
                  </a:lnTo>
                  <a:lnTo>
                    <a:pt x="65" y="381"/>
                  </a:lnTo>
                  <a:lnTo>
                    <a:pt x="76" y="392"/>
                  </a:lnTo>
                  <a:lnTo>
                    <a:pt x="76" y="392"/>
                  </a:lnTo>
                  <a:lnTo>
                    <a:pt x="76" y="392"/>
                  </a:lnTo>
                  <a:lnTo>
                    <a:pt x="65" y="392"/>
                  </a:lnTo>
                  <a:lnTo>
                    <a:pt x="54" y="392"/>
                  </a:lnTo>
                  <a:lnTo>
                    <a:pt x="54" y="402"/>
                  </a:lnTo>
                  <a:lnTo>
                    <a:pt x="54" y="402"/>
                  </a:lnTo>
                  <a:lnTo>
                    <a:pt x="43" y="413"/>
                  </a:lnTo>
                  <a:lnTo>
                    <a:pt x="43" y="424"/>
                  </a:lnTo>
                  <a:lnTo>
                    <a:pt x="32" y="435"/>
                  </a:lnTo>
                  <a:lnTo>
                    <a:pt x="32" y="446"/>
                  </a:lnTo>
                  <a:lnTo>
                    <a:pt x="21" y="446"/>
                  </a:lnTo>
                  <a:lnTo>
                    <a:pt x="21" y="457"/>
                  </a:lnTo>
                  <a:lnTo>
                    <a:pt x="10" y="468"/>
                  </a:lnTo>
                  <a:lnTo>
                    <a:pt x="10" y="479"/>
                  </a:lnTo>
                  <a:lnTo>
                    <a:pt x="0" y="489"/>
                  </a:lnTo>
                  <a:lnTo>
                    <a:pt x="0" y="511"/>
                  </a:lnTo>
                  <a:lnTo>
                    <a:pt x="0" y="544"/>
                  </a:lnTo>
                  <a:lnTo>
                    <a:pt x="0" y="576"/>
                  </a:lnTo>
                  <a:lnTo>
                    <a:pt x="0" y="598"/>
                  </a:lnTo>
                  <a:lnTo>
                    <a:pt x="10" y="598"/>
                  </a:lnTo>
                  <a:lnTo>
                    <a:pt x="10" y="598"/>
                  </a:lnTo>
                  <a:lnTo>
                    <a:pt x="21" y="598"/>
                  </a:lnTo>
                  <a:lnTo>
                    <a:pt x="32" y="609"/>
                  </a:lnTo>
                  <a:lnTo>
                    <a:pt x="54" y="620"/>
                  </a:lnTo>
                  <a:lnTo>
                    <a:pt x="65" y="631"/>
                  </a:lnTo>
                  <a:lnTo>
                    <a:pt x="87" y="642"/>
                  </a:lnTo>
                  <a:lnTo>
                    <a:pt x="108" y="653"/>
                  </a:lnTo>
                  <a:lnTo>
                    <a:pt x="119" y="663"/>
                  </a:lnTo>
                  <a:lnTo>
                    <a:pt x="141" y="674"/>
                  </a:lnTo>
                  <a:lnTo>
                    <a:pt x="152" y="685"/>
                  </a:lnTo>
                  <a:lnTo>
                    <a:pt x="174" y="696"/>
                  </a:lnTo>
                  <a:lnTo>
                    <a:pt x="184" y="707"/>
                  </a:lnTo>
                  <a:lnTo>
                    <a:pt x="206" y="718"/>
                  </a:lnTo>
                  <a:lnTo>
                    <a:pt x="228" y="729"/>
                  </a:lnTo>
                  <a:lnTo>
                    <a:pt x="239" y="740"/>
                  </a:lnTo>
                  <a:lnTo>
                    <a:pt x="261" y="750"/>
                  </a:lnTo>
                  <a:lnTo>
                    <a:pt x="271" y="761"/>
                  </a:lnTo>
                  <a:lnTo>
                    <a:pt x="293" y="772"/>
                  </a:lnTo>
                  <a:lnTo>
                    <a:pt x="304" y="783"/>
                  </a:lnTo>
                  <a:lnTo>
                    <a:pt x="304" y="783"/>
                  </a:lnTo>
                  <a:lnTo>
                    <a:pt x="304" y="794"/>
                  </a:lnTo>
                  <a:lnTo>
                    <a:pt x="304" y="805"/>
                  </a:lnTo>
                  <a:lnTo>
                    <a:pt x="304" y="805"/>
                  </a:lnTo>
                  <a:lnTo>
                    <a:pt x="293" y="816"/>
                  </a:lnTo>
                  <a:lnTo>
                    <a:pt x="293" y="816"/>
                  </a:lnTo>
                  <a:lnTo>
                    <a:pt x="293" y="827"/>
                  </a:lnTo>
                  <a:lnTo>
                    <a:pt x="293" y="827"/>
                  </a:lnTo>
                  <a:lnTo>
                    <a:pt x="304" y="827"/>
                  </a:lnTo>
                  <a:lnTo>
                    <a:pt x="304" y="827"/>
                  </a:lnTo>
                  <a:lnTo>
                    <a:pt x="304" y="827"/>
                  </a:lnTo>
                  <a:lnTo>
                    <a:pt x="304" y="837"/>
                  </a:lnTo>
                  <a:lnTo>
                    <a:pt x="315" y="837"/>
                  </a:lnTo>
                  <a:lnTo>
                    <a:pt x="315" y="848"/>
                  </a:lnTo>
                  <a:lnTo>
                    <a:pt x="326" y="859"/>
                  </a:lnTo>
                  <a:lnTo>
                    <a:pt x="358" y="870"/>
                  </a:lnTo>
                  <a:lnTo>
                    <a:pt x="369" y="881"/>
                  </a:lnTo>
                  <a:lnTo>
                    <a:pt x="380" y="892"/>
                  </a:lnTo>
                  <a:lnTo>
                    <a:pt x="391" y="903"/>
                  </a:lnTo>
                  <a:lnTo>
                    <a:pt x="402" y="914"/>
                  </a:lnTo>
                  <a:lnTo>
                    <a:pt x="413" y="924"/>
                  </a:lnTo>
                  <a:lnTo>
                    <a:pt x="423" y="935"/>
                  </a:lnTo>
                  <a:lnTo>
                    <a:pt x="423" y="935"/>
                  </a:lnTo>
                  <a:lnTo>
                    <a:pt x="423" y="924"/>
                  </a:lnTo>
                  <a:lnTo>
                    <a:pt x="435" y="924"/>
                  </a:lnTo>
                  <a:lnTo>
                    <a:pt x="435" y="924"/>
                  </a:lnTo>
                  <a:lnTo>
                    <a:pt x="445" y="914"/>
                  </a:lnTo>
                  <a:lnTo>
                    <a:pt x="456" y="881"/>
                  </a:lnTo>
                  <a:lnTo>
                    <a:pt x="456" y="881"/>
                  </a:lnTo>
                  <a:lnTo>
                    <a:pt x="467" y="870"/>
                  </a:lnTo>
                  <a:lnTo>
                    <a:pt x="467" y="870"/>
                  </a:lnTo>
                  <a:lnTo>
                    <a:pt x="467" y="859"/>
                  </a:lnTo>
                  <a:lnTo>
                    <a:pt x="467" y="859"/>
                  </a:lnTo>
                  <a:lnTo>
                    <a:pt x="478" y="848"/>
                  </a:lnTo>
                  <a:lnTo>
                    <a:pt x="478" y="827"/>
                  </a:lnTo>
                  <a:lnTo>
                    <a:pt x="478" y="827"/>
                  </a:lnTo>
                  <a:lnTo>
                    <a:pt x="478" y="816"/>
                  </a:lnTo>
                  <a:lnTo>
                    <a:pt x="489" y="805"/>
                  </a:lnTo>
                  <a:lnTo>
                    <a:pt x="500" y="805"/>
                  </a:lnTo>
                  <a:lnTo>
                    <a:pt x="500" y="794"/>
                  </a:lnTo>
                  <a:lnTo>
                    <a:pt x="500" y="783"/>
                  </a:lnTo>
                  <a:lnTo>
                    <a:pt x="500" y="761"/>
                  </a:lnTo>
                  <a:lnTo>
                    <a:pt x="510" y="750"/>
                  </a:lnTo>
                  <a:lnTo>
                    <a:pt x="510" y="740"/>
                  </a:lnTo>
                  <a:lnTo>
                    <a:pt x="522" y="740"/>
                  </a:lnTo>
                  <a:lnTo>
                    <a:pt x="543" y="740"/>
                  </a:lnTo>
                  <a:lnTo>
                    <a:pt x="554" y="718"/>
                  </a:lnTo>
                  <a:lnTo>
                    <a:pt x="554" y="718"/>
                  </a:lnTo>
                  <a:lnTo>
                    <a:pt x="565" y="707"/>
                  </a:lnTo>
                  <a:lnTo>
                    <a:pt x="565" y="707"/>
                  </a:lnTo>
                  <a:lnTo>
                    <a:pt x="565" y="696"/>
                  </a:lnTo>
                  <a:lnTo>
                    <a:pt x="565" y="685"/>
                  </a:lnTo>
                  <a:lnTo>
                    <a:pt x="565" y="685"/>
                  </a:lnTo>
                  <a:lnTo>
                    <a:pt x="565" y="696"/>
                  </a:lnTo>
                  <a:lnTo>
                    <a:pt x="565" y="685"/>
                  </a:lnTo>
                  <a:lnTo>
                    <a:pt x="565" y="685"/>
                  </a:lnTo>
                  <a:lnTo>
                    <a:pt x="576" y="685"/>
                  </a:lnTo>
                  <a:lnTo>
                    <a:pt x="576" y="685"/>
                  </a:lnTo>
                  <a:lnTo>
                    <a:pt x="587" y="685"/>
                  </a:lnTo>
                  <a:lnTo>
                    <a:pt x="597" y="674"/>
                  </a:lnTo>
                  <a:lnTo>
                    <a:pt x="609" y="663"/>
                  </a:lnTo>
                  <a:lnTo>
                    <a:pt x="609" y="653"/>
                  </a:lnTo>
                  <a:lnTo>
                    <a:pt x="609" y="653"/>
                  </a:lnTo>
                  <a:lnTo>
                    <a:pt x="609" y="642"/>
                  </a:lnTo>
                  <a:lnTo>
                    <a:pt x="587" y="620"/>
                  </a:lnTo>
                  <a:lnTo>
                    <a:pt x="576" y="598"/>
                  </a:lnTo>
                  <a:lnTo>
                    <a:pt x="565" y="587"/>
                  </a:lnTo>
                  <a:lnTo>
                    <a:pt x="565" y="566"/>
                  </a:lnTo>
                  <a:lnTo>
                    <a:pt x="565" y="533"/>
                  </a:lnTo>
                  <a:lnTo>
                    <a:pt x="565" y="457"/>
                  </a:lnTo>
                  <a:lnTo>
                    <a:pt x="565" y="381"/>
                  </a:lnTo>
                  <a:lnTo>
                    <a:pt x="565" y="305"/>
                  </a:lnTo>
                  <a:lnTo>
                    <a:pt x="565" y="261"/>
                  </a:lnTo>
                  <a:lnTo>
                    <a:pt x="565" y="250"/>
                  </a:lnTo>
                  <a:lnTo>
                    <a:pt x="565" y="250"/>
                  </a:lnTo>
                  <a:lnTo>
                    <a:pt x="576" y="229"/>
                  </a:lnTo>
                  <a:lnTo>
                    <a:pt x="597" y="218"/>
                  </a:lnTo>
                  <a:lnTo>
                    <a:pt x="619" y="174"/>
                  </a:lnTo>
                  <a:lnTo>
                    <a:pt x="630" y="163"/>
                  </a:lnTo>
                  <a:lnTo>
                    <a:pt x="641" y="142"/>
                  </a:lnTo>
                  <a:lnTo>
                    <a:pt x="630" y="142"/>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6" name="Freeform 137">
              <a:extLst>
                <a:ext uri="{FF2B5EF4-FFF2-40B4-BE49-F238E27FC236}">
                  <a16:creationId xmlns:a16="http://schemas.microsoft.com/office/drawing/2014/main" id="{6351E721-493C-B296-4442-5BE833F9F2B3}"/>
                </a:ext>
              </a:extLst>
            </p:cNvPr>
            <p:cNvSpPr>
              <a:spLocks noChangeArrowheads="1"/>
            </p:cNvSpPr>
            <p:nvPr/>
          </p:nvSpPr>
          <p:spPr bwMode="auto">
            <a:xfrm>
              <a:off x="7070770" y="3283320"/>
              <a:ext cx="343697" cy="405624"/>
            </a:xfrm>
            <a:custGeom>
              <a:avLst/>
              <a:gdLst>
                <a:gd name="T0" fmla="*/ 424 w 490"/>
                <a:gd name="T1" fmla="*/ 511 h 577"/>
                <a:gd name="T2" fmla="*/ 479 w 490"/>
                <a:gd name="T3" fmla="*/ 152 h 577"/>
                <a:gd name="T4" fmla="*/ 479 w 490"/>
                <a:gd name="T5" fmla="*/ 130 h 577"/>
                <a:gd name="T6" fmla="*/ 479 w 490"/>
                <a:gd name="T7" fmla="*/ 109 h 577"/>
                <a:gd name="T8" fmla="*/ 457 w 490"/>
                <a:gd name="T9" fmla="*/ 97 h 577"/>
                <a:gd name="T10" fmla="*/ 435 w 490"/>
                <a:gd name="T11" fmla="*/ 76 h 577"/>
                <a:gd name="T12" fmla="*/ 381 w 490"/>
                <a:gd name="T13" fmla="*/ 76 h 577"/>
                <a:gd name="T14" fmla="*/ 337 w 490"/>
                <a:gd name="T15" fmla="*/ 97 h 577"/>
                <a:gd name="T16" fmla="*/ 305 w 490"/>
                <a:gd name="T17" fmla="*/ 76 h 577"/>
                <a:gd name="T18" fmla="*/ 283 w 490"/>
                <a:gd name="T19" fmla="*/ 43 h 577"/>
                <a:gd name="T20" fmla="*/ 250 w 490"/>
                <a:gd name="T21" fmla="*/ 22 h 577"/>
                <a:gd name="T22" fmla="*/ 218 w 490"/>
                <a:gd name="T23" fmla="*/ 32 h 577"/>
                <a:gd name="T24" fmla="*/ 196 w 490"/>
                <a:gd name="T25" fmla="*/ 43 h 577"/>
                <a:gd name="T26" fmla="*/ 196 w 490"/>
                <a:gd name="T27" fmla="*/ 22 h 577"/>
                <a:gd name="T28" fmla="*/ 196 w 490"/>
                <a:gd name="T29" fmla="*/ 0 h 577"/>
                <a:gd name="T30" fmla="*/ 185 w 490"/>
                <a:gd name="T31" fmla="*/ 10 h 577"/>
                <a:gd name="T32" fmla="*/ 163 w 490"/>
                <a:gd name="T33" fmla="*/ 0 h 577"/>
                <a:gd name="T34" fmla="*/ 153 w 490"/>
                <a:gd name="T35" fmla="*/ 32 h 577"/>
                <a:gd name="T36" fmla="*/ 131 w 490"/>
                <a:gd name="T37" fmla="*/ 43 h 577"/>
                <a:gd name="T38" fmla="*/ 131 w 490"/>
                <a:gd name="T39" fmla="*/ 43 h 577"/>
                <a:gd name="T40" fmla="*/ 98 w 490"/>
                <a:gd name="T41" fmla="*/ 32 h 577"/>
                <a:gd name="T42" fmla="*/ 76 w 490"/>
                <a:gd name="T43" fmla="*/ 22 h 577"/>
                <a:gd name="T44" fmla="*/ 54 w 490"/>
                <a:gd name="T45" fmla="*/ 43 h 577"/>
                <a:gd name="T46" fmla="*/ 44 w 490"/>
                <a:gd name="T47" fmla="*/ 76 h 577"/>
                <a:gd name="T48" fmla="*/ 54 w 490"/>
                <a:gd name="T49" fmla="*/ 119 h 577"/>
                <a:gd name="T50" fmla="*/ 66 w 490"/>
                <a:gd name="T51" fmla="*/ 141 h 577"/>
                <a:gd name="T52" fmla="*/ 54 w 490"/>
                <a:gd name="T53" fmla="*/ 174 h 577"/>
                <a:gd name="T54" fmla="*/ 76 w 490"/>
                <a:gd name="T55" fmla="*/ 206 h 577"/>
                <a:gd name="T56" fmla="*/ 54 w 490"/>
                <a:gd name="T57" fmla="*/ 196 h 577"/>
                <a:gd name="T58" fmla="*/ 33 w 490"/>
                <a:gd name="T59" fmla="*/ 206 h 577"/>
                <a:gd name="T60" fmla="*/ 44 w 490"/>
                <a:gd name="T61" fmla="*/ 228 h 577"/>
                <a:gd name="T62" fmla="*/ 44 w 490"/>
                <a:gd name="T63" fmla="*/ 261 h 577"/>
                <a:gd name="T64" fmla="*/ 22 w 490"/>
                <a:gd name="T65" fmla="*/ 282 h 577"/>
                <a:gd name="T66" fmla="*/ 22 w 490"/>
                <a:gd name="T67" fmla="*/ 293 h 577"/>
                <a:gd name="T68" fmla="*/ 22 w 490"/>
                <a:gd name="T69" fmla="*/ 348 h 577"/>
                <a:gd name="T70" fmla="*/ 11 w 490"/>
                <a:gd name="T71" fmla="*/ 380 h 577"/>
                <a:gd name="T72" fmla="*/ 33 w 490"/>
                <a:gd name="T73" fmla="*/ 402 h 577"/>
                <a:gd name="T74" fmla="*/ 54 w 490"/>
                <a:gd name="T75" fmla="*/ 413 h 577"/>
                <a:gd name="T76" fmla="*/ 76 w 490"/>
                <a:gd name="T77" fmla="*/ 435 h 577"/>
                <a:gd name="T78" fmla="*/ 98 w 490"/>
                <a:gd name="T79" fmla="*/ 456 h 577"/>
                <a:gd name="T80" fmla="*/ 87 w 490"/>
                <a:gd name="T81" fmla="*/ 500 h 577"/>
                <a:gd name="T82" fmla="*/ 76 w 490"/>
                <a:gd name="T83" fmla="*/ 522 h 577"/>
                <a:gd name="T84" fmla="*/ 98 w 490"/>
                <a:gd name="T85" fmla="*/ 576 h 577"/>
                <a:gd name="T86" fmla="*/ 163 w 490"/>
                <a:gd name="T87" fmla="*/ 543 h 577"/>
                <a:gd name="T88" fmla="*/ 283 w 490"/>
                <a:gd name="T89" fmla="*/ 500 h 577"/>
                <a:gd name="T90" fmla="*/ 283 w 490"/>
                <a:gd name="T91" fmla="*/ 500 h 577"/>
                <a:gd name="T92" fmla="*/ 359 w 490"/>
                <a:gd name="T93" fmla="*/ 489 h 577"/>
                <a:gd name="T94" fmla="*/ 359 w 490"/>
                <a:gd name="T95" fmla="*/ 489 h 577"/>
                <a:gd name="T96" fmla="*/ 435 w 490"/>
                <a:gd name="T97" fmla="*/ 489 h 577"/>
                <a:gd name="T98" fmla="*/ 446 w 490"/>
                <a:gd name="T99" fmla="*/ 500 h 577"/>
                <a:gd name="T100" fmla="*/ 468 w 490"/>
                <a:gd name="T101" fmla="*/ 500 h 577"/>
                <a:gd name="T102" fmla="*/ 468 w 490"/>
                <a:gd name="T103" fmla="*/ 467 h 577"/>
                <a:gd name="T104" fmla="*/ 446 w 490"/>
                <a:gd name="T105" fmla="*/ 445 h 577"/>
                <a:gd name="T106" fmla="*/ 435 w 490"/>
                <a:gd name="T107" fmla="*/ 380 h 577"/>
                <a:gd name="T108" fmla="*/ 435 w 490"/>
                <a:gd name="T109" fmla="*/ 337 h 577"/>
                <a:gd name="T110" fmla="*/ 457 w 490"/>
                <a:gd name="T111" fmla="*/ 293 h 577"/>
                <a:gd name="T112" fmla="*/ 468 w 490"/>
                <a:gd name="T113" fmla="*/ 250 h 577"/>
                <a:gd name="T114" fmla="*/ 479 w 490"/>
                <a:gd name="T115"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0" h="577">
                  <a:moveTo>
                    <a:pt x="424" y="511"/>
                  </a:moveTo>
                  <a:lnTo>
                    <a:pt x="435" y="511"/>
                  </a:lnTo>
                  <a:lnTo>
                    <a:pt x="446" y="500"/>
                  </a:lnTo>
                  <a:lnTo>
                    <a:pt x="435" y="500"/>
                  </a:lnTo>
                  <a:lnTo>
                    <a:pt x="424" y="511"/>
                  </a:lnTo>
                  <a:close/>
                  <a:moveTo>
                    <a:pt x="489" y="196"/>
                  </a:moveTo>
                  <a:lnTo>
                    <a:pt x="479" y="174"/>
                  </a:lnTo>
                  <a:lnTo>
                    <a:pt x="479" y="174"/>
                  </a:lnTo>
                  <a:lnTo>
                    <a:pt x="479" y="163"/>
                  </a:lnTo>
                  <a:lnTo>
                    <a:pt x="479" y="152"/>
                  </a:lnTo>
                  <a:lnTo>
                    <a:pt x="479" y="152"/>
                  </a:lnTo>
                  <a:lnTo>
                    <a:pt x="468" y="152"/>
                  </a:lnTo>
                  <a:lnTo>
                    <a:pt x="468" y="141"/>
                  </a:lnTo>
                  <a:lnTo>
                    <a:pt x="479" y="130"/>
                  </a:lnTo>
                  <a:lnTo>
                    <a:pt x="479" y="130"/>
                  </a:lnTo>
                  <a:lnTo>
                    <a:pt x="479" y="130"/>
                  </a:lnTo>
                  <a:lnTo>
                    <a:pt x="479" y="119"/>
                  </a:lnTo>
                  <a:lnTo>
                    <a:pt x="479" y="109"/>
                  </a:lnTo>
                  <a:lnTo>
                    <a:pt x="479" y="109"/>
                  </a:lnTo>
                  <a:lnTo>
                    <a:pt x="479" y="109"/>
                  </a:lnTo>
                  <a:lnTo>
                    <a:pt x="468" y="119"/>
                  </a:lnTo>
                  <a:lnTo>
                    <a:pt x="468" y="109"/>
                  </a:lnTo>
                  <a:lnTo>
                    <a:pt x="457" y="109"/>
                  </a:lnTo>
                  <a:lnTo>
                    <a:pt x="457" y="109"/>
                  </a:lnTo>
                  <a:lnTo>
                    <a:pt x="457" y="97"/>
                  </a:lnTo>
                  <a:lnTo>
                    <a:pt x="457" y="87"/>
                  </a:lnTo>
                  <a:lnTo>
                    <a:pt x="446" y="87"/>
                  </a:lnTo>
                  <a:lnTo>
                    <a:pt x="446" y="87"/>
                  </a:lnTo>
                  <a:lnTo>
                    <a:pt x="435" y="76"/>
                  </a:lnTo>
                  <a:lnTo>
                    <a:pt x="435" y="76"/>
                  </a:lnTo>
                  <a:lnTo>
                    <a:pt x="424" y="76"/>
                  </a:lnTo>
                  <a:lnTo>
                    <a:pt x="424" y="76"/>
                  </a:lnTo>
                  <a:lnTo>
                    <a:pt x="402" y="65"/>
                  </a:lnTo>
                  <a:lnTo>
                    <a:pt x="392" y="65"/>
                  </a:lnTo>
                  <a:lnTo>
                    <a:pt x="381" y="76"/>
                  </a:lnTo>
                  <a:lnTo>
                    <a:pt x="370" y="76"/>
                  </a:lnTo>
                  <a:lnTo>
                    <a:pt x="359" y="87"/>
                  </a:lnTo>
                  <a:lnTo>
                    <a:pt x="348" y="87"/>
                  </a:lnTo>
                  <a:lnTo>
                    <a:pt x="348" y="97"/>
                  </a:lnTo>
                  <a:lnTo>
                    <a:pt x="337" y="97"/>
                  </a:lnTo>
                  <a:lnTo>
                    <a:pt x="337" y="87"/>
                  </a:lnTo>
                  <a:lnTo>
                    <a:pt x="327" y="87"/>
                  </a:lnTo>
                  <a:lnTo>
                    <a:pt x="327" y="87"/>
                  </a:lnTo>
                  <a:lnTo>
                    <a:pt x="315" y="87"/>
                  </a:lnTo>
                  <a:lnTo>
                    <a:pt x="305" y="76"/>
                  </a:lnTo>
                  <a:lnTo>
                    <a:pt x="305" y="76"/>
                  </a:lnTo>
                  <a:lnTo>
                    <a:pt x="294" y="65"/>
                  </a:lnTo>
                  <a:lnTo>
                    <a:pt x="294" y="54"/>
                  </a:lnTo>
                  <a:lnTo>
                    <a:pt x="294" y="54"/>
                  </a:lnTo>
                  <a:lnTo>
                    <a:pt x="283" y="43"/>
                  </a:lnTo>
                  <a:lnTo>
                    <a:pt x="283" y="32"/>
                  </a:lnTo>
                  <a:lnTo>
                    <a:pt x="272" y="32"/>
                  </a:lnTo>
                  <a:lnTo>
                    <a:pt x="261" y="32"/>
                  </a:lnTo>
                  <a:lnTo>
                    <a:pt x="261" y="32"/>
                  </a:lnTo>
                  <a:lnTo>
                    <a:pt x="250" y="22"/>
                  </a:lnTo>
                  <a:lnTo>
                    <a:pt x="250" y="22"/>
                  </a:lnTo>
                  <a:lnTo>
                    <a:pt x="240" y="22"/>
                  </a:lnTo>
                  <a:lnTo>
                    <a:pt x="228" y="22"/>
                  </a:lnTo>
                  <a:lnTo>
                    <a:pt x="218" y="32"/>
                  </a:lnTo>
                  <a:lnTo>
                    <a:pt x="218" y="32"/>
                  </a:lnTo>
                  <a:lnTo>
                    <a:pt x="218" y="32"/>
                  </a:lnTo>
                  <a:lnTo>
                    <a:pt x="218" y="43"/>
                  </a:lnTo>
                  <a:lnTo>
                    <a:pt x="207" y="43"/>
                  </a:lnTo>
                  <a:lnTo>
                    <a:pt x="207" y="43"/>
                  </a:lnTo>
                  <a:lnTo>
                    <a:pt x="196" y="43"/>
                  </a:lnTo>
                  <a:lnTo>
                    <a:pt x="196" y="43"/>
                  </a:lnTo>
                  <a:lnTo>
                    <a:pt x="196" y="32"/>
                  </a:lnTo>
                  <a:lnTo>
                    <a:pt x="196" y="32"/>
                  </a:lnTo>
                  <a:lnTo>
                    <a:pt x="196" y="32"/>
                  </a:lnTo>
                  <a:lnTo>
                    <a:pt x="196" y="22"/>
                  </a:lnTo>
                  <a:lnTo>
                    <a:pt x="196" y="22"/>
                  </a:lnTo>
                  <a:lnTo>
                    <a:pt x="196" y="10"/>
                  </a:lnTo>
                  <a:lnTo>
                    <a:pt x="196" y="10"/>
                  </a:lnTo>
                  <a:lnTo>
                    <a:pt x="196" y="0"/>
                  </a:lnTo>
                  <a:lnTo>
                    <a:pt x="196" y="0"/>
                  </a:lnTo>
                  <a:lnTo>
                    <a:pt x="185" y="0"/>
                  </a:lnTo>
                  <a:lnTo>
                    <a:pt x="185" y="0"/>
                  </a:lnTo>
                  <a:lnTo>
                    <a:pt x="174" y="0"/>
                  </a:lnTo>
                  <a:lnTo>
                    <a:pt x="174" y="0"/>
                  </a:lnTo>
                  <a:lnTo>
                    <a:pt x="185" y="10"/>
                  </a:lnTo>
                  <a:lnTo>
                    <a:pt x="174" y="10"/>
                  </a:lnTo>
                  <a:lnTo>
                    <a:pt x="174" y="10"/>
                  </a:lnTo>
                  <a:lnTo>
                    <a:pt x="163" y="10"/>
                  </a:lnTo>
                  <a:lnTo>
                    <a:pt x="163" y="0"/>
                  </a:lnTo>
                  <a:lnTo>
                    <a:pt x="163" y="0"/>
                  </a:lnTo>
                  <a:lnTo>
                    <a:pt x="163" y="10"/>
                  </a:lnTo>
                  <a:lnTo>
                    <a:pt x="153" y="10"/>
                  </a:lnTo>
                  <a:lnTo>
                    <a:pt x="163" y="22"/>
                  </a:lnTo>
                  <a:lnTo>
                    <a:pt x="153" y="32"/>
                  </a:lnTo>
                  <a:lnTo>
                    <a:pt x="153" y="32"/>
                  </a:lnTo>
                  <a:lnTo>
                    <a:pt x="141" y="32"/>
                  </a:lnTo>
                  <a:lnTo>
                    <a:pt x="141" y="32"/>
                  </a:lnTo>
                  <a:lnTo>
                    <a:pt x="141" y="32"/>
                  </a:lnTo>
                  <a:lnTo>
                    <a:pt x="131" y="32"/>
                  </a:lnTo>
                  <a:lnTo>
                    <a:pt x="131" y="43"/>
                  </a:lnTo>
                  <a:lnTo>
                    <a:pt x="131" y="43"/>
                  </a:lnTo>
                  <a:lnTo>
                    <a:pt x="131" y="43"/>
                  </a:lnTo>
                  <a:lnTo>
                    <a:pt x="131" y="43"/>
                  </a:lnTo>
                  <a:lnTo>
                    <a:pt x="131" y="43"/>
                  </a:lnTo>
                  <a:lnTo>
                    <a:pt x="131" y="43"/>
                  </a:lnTo>
                  <a:lnTo>
                    <a:pt x="120" y="43"/>
                  </a:lnTo>
                  <a:lnTo>
                    <a:pt x="120" y="43"/>
                  </a:lnTo>
                  <a:lnTo>
                    <a:pt x="109" y="43"/>
                  </a:lnTo>
                  <a:lnTo>
                    <a:pt x="98" y="32"/>
                  </a:lnTo>
                  <a:lnTo>
                    <a:pt x="98" y="32"/>
                  </a:lnTo>
                  <a:lnTo>
                    <a:pt x="98" y="22"/>
                  </a:lnTo>
                  <a:lnTo>
                    <a:pt x="98" y="22"/>
                  </a:lnTo>
                  <a:lnTo>
                    <a:pt x="87" y="22"/>
                  </a:lnTo>
                  <a:lnTo>
                    <a:pt x="87" y="22"/>
                  </a:lnTo>
                  <a:lnTo>
                    <a:pt x="76" y="22"/>
                  </a:lnTo>
                  <a:lnTo>
                    <a:pt x="76" y="32"/>
                  </a:lnTo>
                  <a:lnTo>
                    <a:pt x="66" y="43"/>
                  </a:lnTo>
                  <a:lnTo>
                    <a:pt x="66" y="43"/>
                  </a:lnTo>
                  <a:lnTo>
                    <a:pt x="54" y="43"/>
                  </a:lnTo>
                  <a:lnTo>
                    <a:pt x="54" y="43"/>
                  </a:lnTo>
                  <a:lnTo>
                    <a:pt x="54" y="54"/>
                  </a:lnTo>
                  <a:lnTo>
                    <a:pt x="44" y="54"/>
                  </a:lnTo>
                  <a:lnTo>
                    <a:pt x="44" y="65"/>
                  </a:lnTo>
                  <a:lnTo>
                    <a:pt x="44" y="65"/>
                  </a:lnTo>
                  <a:lnTo>
                    <a:pt x="44" y="76"/>
                  </a:lnTo>
                  <a:lnTo>
                    <a:pt x="44" y="87"/>
                  </a:lnTo>
                  <a:lnTo>
                    <a:pt x="44" y="109"/>
                  </a:lnTo>
                  <a:lnTo>
                    <a:pt x="44" y="109"/>
                  </a:lnTo>
                  <a:lnTo>
                    <a:pt x="54" y="119"/>
                  </a:lnTo>
                  <a:lnTo>
                    <a:pt x="54" y="119"/>
                  </a:lnTo>
                  <a:lnTo>
                    <a:pt x="54" y="119"/>
                  </a:lnTo>
                  <a:lnTo>
                    <a:pt x="54" y="119"/>
                  </a:lnTo>
                  <a:lnTo>
                    <a:pt x="54" y="130"/>
                  </a:lnTo>
                  <a:lnTo>
                    <a:pt x="66" y="141"/>
                  </a:lnTo>
                  <a:lnTo>
                    <a:pt x="66" y="141"/>
                  </a:lnTo>
                  <a:lnTo>
                    <a:pt x="66" y="141"/>
                  </a:lnTo>
                  <a:lnTo>
                    <a:pt x="54" y="152"/>
                  </a:lnTo>
                  <a:lnTo>
                    <a:pt x="54" y="152"/>
                  </a:lnTo>
                  <a:lnTo>
                    <a:pt x="54" y="163"/>
                  </a:lnTo>
                  <a:lnTo>
                    <a:pt x="54" y="174"/>
                  </a:lnTo>
                  <a:lnTo>
                    <a:pt x="66" y="174"/>
                  </a:lnTo>
                  <a:lnTo>
                    <a:pt x="76" y="184"/>
                  </a:lnTo>
                  <a:lnTo>
                    <a:pt x="76" y="196"/>
                  </a:lnTo>
                  <a:lnTo>
                    <a:pt x="76" y="206"/>
                  </a:lnTo>
                  <a:lnTo>
                    <a:pt x="76" y="206"/>
                  </a:lnTo>
                  <a:lnTo>
                    <a:pt x="76" y="206"/>
                  </a:lnTo>
                  <a:lnTo>
                    <a:pt x="66" y="206"/>
                  </a:lnTo>
                  <a:lnTo>
                    <a:pt x="66" y="206"/>
                  </a:lnTo>
                  <a:lnTo>
                    <a:pt x="66" y="206"/>
                  </a:lnTo>
                  <a:lnTo>
                    <a:pt x="54" y="196"/>
                  </a:lnTo>
                  <a:lnTo>
                    <a:pt x="44" y="196"/>
                  </a:lnTo>
                  <a:lnTo>
                    <a:pt x="33" y="196"/>
                  </a:lnTo>
                  <a:lnTo>
                    <a:pt x="33" y="196"/>
                  </a:lnTo>
                  <a:lnTo>
                    <a:pt x="33" y="206"/>
                  </a:lnTo>
                  <a:lnTo>
                    <a:pt x="33" y="206"/>
                  </a:lnTo>
                  <a:lnTo>
                    <a:pt x="33" y="217"/>
                  </a:lnTo>
                  <a:lnTo>
                    <a:pt x="33" y="228"/>
                  </a:lnTo>
                  <a:lnTo>
                    <a:pt x="44" y="228"/>
                  </a:lnTo>
                  <a:lnTo>
                    <a:pt x="44" y="228"/>
                  </a:lnTo>
                  <a:lnTo>
                    <a:pt x="44" y="228"/>
                  </a:lnTo>
                  <a:lnTo>
                    <a:pt x="44" y="228"/>
                  </a:lnTo>
                  <a:lnTo>
                    <a:pt x="54" y="239"/>
                  </a:lnTo>
                  <a:lnTo>
                    <a:pt x="44" y="239"/>
                  </a:lnTo>
                  <a:lnTo>
                    <a:pt x="44" y="250"/>
                  </a:lnTo>
                  <a:lnTo>
                    <a:pt x="44" y="261"/>
                  </a:lnTo>
                  <a:lnTo>
                    <a:pt x="44" y="261"/>
                  </a:lnTo>
                  <a:lnTo>
                    <a:pt x="44" y="261"/>
                  </a:lnTo>
                  <a:lnTo>
                    <a:pt x="33" y="282"/>
                  </a:lnTo>
                  <a:lnTo>
                    <a:pt x="33" y="282"/>
                  </a:lnTo>
                  <a:lnTo>
                    <a:pt x="22" y="282"/>
                  </a:lnTo>
                  <a:lnTo>
                    <a:pt x="11" y="282"/>
                  </a:lnTo>
                  <a:lnTo>
                    <a:pt x="11" y="282"/>
                  </a:lnTo>
                  <a:lnTo>
                    <a:pt x="11" y="282"/>
                  </a:lnTo>
                  <a:lnTo>
                    <a:pt x="11" y="282"/>
                  </a:lnTo>
                  <a:lnTo>
                    <a:pt x="22" y="293"/>
                  </a:lnTo>
                  <a:lnTo>
                    <a:pt x="22" y="326"/>
                  </a:lnTo>
                  <a:lnTo>
                    <a:pt x="22" y="337"/>
                  </a:lnTo>
                  <a:lnTo>
                    <a:pt x="22" y="337"/>
                  </a:lnTo>
                  <a:lnTo>
                    <a:pt x="22" y="348"/>
                  </a:lnTo>
                  <a:lnTo>
                    <a:pt x="22" y="348"/>
                  </a:lnTo>
                  <a:lnTo>
                    <a:pt x="22" y="358"/>
                  </a:lnTo>
                  <a:lnTo>
                    <a:pt x="0" y="380"/>
                  </a:lnTo>
                  <a:lnTo>
                    <a:pt x="0" y="380"/>
                  </a:lnTo>
                  <a:lnTo>
                    <a:pt x="0" y="380"/>
                  </a:lnTo>
                  <a:lnTo>
                    <a:pt x="11" y="380"/>
                  </a:lnTo>
                  <a:lnTo>
                    <a:pt x="11" y="380"/>
                  </a:lnTo>
                  <a:lnTo>
                    <a:pt x="22" y="391"/>
                  </a:lnTo>
                  <a:lnTo>
                    <a:pt x="22" y="391"/>
                  </a:lnTo>
                  <a:lnTo>
                    <a:pt x="22" y="391"/>
                  </a:lnTo>
                  <a:lnTo>
                    <a:pt x="33" y="402"/>
                  </a:lnTo>
                  <a:lnTo>
                    <a:pt x="33" y="402"/>
                  </a:lnTo>
                  <a:lnTo>
                    <a:pt x="44" y="402"/>
                  </a:lnTo>
                  <a:lnTo>
                    <a:pt x="54" y="402"/>
                  </a:lnTo>
                  <a:lnTo>
                    <a:pt x="54" y="402"/>
                  </a:lnTo>
                  <a:lnTo>
                    <a:pt x="54" y="413"/>
                  </a:lnTo>
                  <a:lnTo>
                    <a:pt x="66" y="424"/>
                  </a:lnTo>
                  <a:lnTo>
                    <a:pt x="66" y="424"/>
                  </a:lnTo>
                  <a:lnTo>
                    <a:pt x="66" y="424"/>
                  </a:lnTo>
                  <a:lnTo>
                    <a:pt x="66" y="435"/>
                  </a:lnTo>
                  <a:lnTo>
                    <a:pt x="76" y="435"/>
                  </a:lnTo>
                  <a:lnTo>
                    <a:pt x="87" y="435"/>
                  </a:lnTo>
                  <a:lnTo>
                    <a:pt x="87" y="435"/>
                  </a:lnTo>
                  <a:lnTo>
                    <a:pt x="87" y="435"/>
                  </a:lnTo>
                  <a:lnTo>
                    <a:pt x="87" y="435"/>
                  </a:lnTo>
                  <a:lnTo>
                    <a:pt x="98" y="456"/>
                  </a:lnTo>
                  <a:lnTo>
                    <a:pt x="98" y="467"/>
                  </a:lnTo>
                  <a:lnTo>
                    <a:pt x="98" y="467"/>
                  </a:lnTo>
                  <a:lnTo>
                    <a:pt x="98" y="478"/>
                  </a:lnTo>
                  <a:lnTo>
                    <a:pt x="98" y="489"/>
                  </a:lnTo>
                  <a:lnTo>
                    <a:pt x="87" y="500"/>
                  </a:lnTo>
                  <a:lnTo>
                    <a:pt x="87" y="500"/>
                  </a:lnTo>
                  <a:lnTo>
                    <a:pt x="87" y="511"/>
                  </a:lnTo>
                  <a:lnTo>
                    <a:pt x="87" y="511"/>
                  </a:lnTo>
                  <a:lnTo>
                    <a:pt x="87" y="511"/>
                  </a:lnTo>
                  <a:lnTo>
                    <a:pt x="76" y="522"/>
                  </a:lnTo>
                  <a:lnTo>
                    <a:pt x="76" y="532"/>
                  </a:lnTo>
                  <a:lnTo>
                    <a:pt x="76" y="554"/>
                  </a:lnTo>
                  <a:lnTo>
                    <a:pt x="76" y="576"/>
                  </a:lnTo>
                  <a:lnTo>
                    <a:pt x="87" y="576"/>
                  </a:lnTo>
                  <a:lnTo>
                    <a:pt x="98" y="576"/>
                  </a:lnTo>
                  <a:lnTo>
                    <a:pt x="109" y="565"/>
                  </a:lnTo>
                  <a:lnTo>
                    <a:pt x="120" y="554"/>
                  </a:lnTo>
                  <a:lnTo>
                    <a:pt x="131" y="554"/>
                  </a:lnTo>
                  <a:lnTo>
                    <a:pt x="141" y="543"/>
                  </a:lnTo>
                  <a:lnTo>
                    <a:pt x="163" y="543"/>
                  </a:lnTo>
                  <a:lnTo>
                    <a:pt x="207" y="522"/>
                  </a:lnTo>
                  <a:lnTo>
                    <a:pt x="218" y="511"/>
                  </a:lnTo>
                  <a:lnTo>
                    <a:pt x="240" y="511"/>
                  </a:lnTo>
                  <a:lnTo>
                    <a:pt x="283" y="500"/>
                  </a:lnTo>
                  <a:lnTo>
                    <a:pt x="283" y="500"/>
                  </a:lnTo>
                  <a:lnTo>
                    <a:pt x="272" y="500"/>
                  </a:lnTo>
                  <a:lnTo>
                    <a:pt x="261" y="500"/>
                  </a:lnTo>
                  <a:lnTo>
                    <a:pt x="261" y="500"/>
                  </a:lnTo>
                  <a:lnTo>
                    <a:pt x="261" y="500"/>
                  </a:lnTo>
                  <a:lnTo>
                    <a:pt x="283" y="500"/>
                  </a:lnTo>
                  <a:lnTo>
                    <a:pt x="294" y="500"/>
                  </a:lnTo>
                  <a:lnTo>
                    <a:pt x="294" y="500"/>
                  </a:lnTo>
                  <a:lnTo>
                    <a:pt x="315" y="500"/>
                  </a:lnTo>
                  <a:lnTo>
                    <a:pt x="370" y="500"/>
                  </a:lnTo>
                  <a:lnTo>
                    <a:pt x="359" y="489"/>
                  </a:lnTo>
                  <a:lnTo>
                    <a:pt x="359" y="489"/>
                  </a:lnTo>
                  <a:lnTo>
                    <a:pt x="315" y="500"/>
                  </a:lnTo>
                  <a:lnTo>
                    <a:pt x="327" y="489"/>
                  </a:lnTo>
                  <a:lnTo>
                    <a:pt x="337" y="489"/>
                  </a:lnTo>
                  <a:lnTo>
                    <a:pt x="359" y="489"/>
                  </a:lnTo>
                  <a:lnTo>
                    <a:pt x="370" y="489"/>
                  </a:lnTo>
                  <a:lnTo>
                    <a:pt x="381" y="500"/>
                  </a:lnTo>
                  <a:lnTo>
                    <a:pt x="424" y="500"/>
                  </a:lnTo>
                  <a:lnTo>
                    <a:pt x="424" y="500"/>
                  </a:lnTo>
                  <a:lnTo>
                    <a:pt x="435" y="489"/>
                  </a:lnTo>
                  <a:lnTo>
                    <a:pt x="435" y="489"/>
                  </a:lnTo>
                  <a:lnTo>
                    <a:pt x="435" y="489"/>
                  </a:lnTo>
                  <a:lnTo>
                    <a:pt x="435" y="500"/>
                  </a:lnTo>
                  <a:lnTo>
                    <a:pt x="446" y="500"/>
                  </a:lnTo>
                  <a:lnTo>
                    <a:pt x="446" y="500"/>
                  </a:lnTo>
                  <a:lnTo>
                    <a:pt x="446" y="500"/>
                  </a:lnTo>
                  <a:lnTo>
                    <a:pt x="457" y="511"/>
                  </a:lnTo>
                  <a:lnTo>
                    <a:pt x="457" y="500"/>
                  </a:lnTo>
                  <a:lnTo>
                    <a:pt x="468" y="500"/>
                  </a:lnTo>
                  <a:lnTo>
                    <a:pt x="468" y="500"/>
                  </a:lnTo>
                  <a:lnTo>
                    <a:pt x="468" y="489"/>
                  </a:lnTo>
                  <a:lnTo>
                    <a:pt x="468" y="489"/>
                  </a:lnTo>
                  <a:lnTo>
                    <a:pt x="468" y="489"/>
                  </a:lnTo>
                  <a:lnTo>
                    <a:pt x="468" y="478"/>
                  </a:lnTo>
                  <a:lnTo>
                    <a:pt x="468" y="467"/>
                  </a:lnTo>
                  <a:lnTo>
                    <a:pt x="468" y="456"/>
                  </a:lnTo>
                  <a:lnTo>
                    <a:pt x="457" y="456"/>
                  </a:lnTo>
                  <a:lnTo>
                    <a:pt x="457" y="456"/>
                  </a:lnTo>
                  <a:lnTo>
                    <a:pt x="446" y="456"/>
                  </a:lnTo>
                  <a:lnTo>
                    <a:pt x="446" y="445"/>
                  </a:lnTo>
                  <a:lnTo>
                    <a:pt x="446" y="435"/>
                  </a:lnTo>
                  <a:lnTo>
                    <a:pt x="446" y="413"/>
                  </a:lnTo>
                  <a:lnTo>
                    <a:pt x="435" y="391"/>
                  </a:lnTo>
                  <a:lnTo>
                    <a:pt x="435" y="380"/>
                  </a:lnTo>
                  <a:lnTo>
                    <a:pt x="435" y="380"/>
                  </a:lnTo>
                  <a:lnTo>
                    <a:pt x="435" y="369"/>
                  </a:lnTo>
                  <a:lnTo>
                    <a:pt x="435" y="358"/>
                  </a:lnTo>
                  <a:lnTo>
                    <a:pt x="435" y="358"/>
                  </a:lnTo>
                  <a:lnTo>
                    <a:pt x="435" y="348"/>
                  </a:lnTo>
                  <a:lnTo>
                    <a:pt x="435" y="337"/>
                  </a:lnTo>
                  <a:lnTo>
                    <a:pt x="446" y="326"/>
                  </a:lnTo>
                  <a:lnTo>
                    <a:pt x="446" y="315"/>
                  </a:lnTo>
                  <a:lnTo>
                    <a:pt x="446" y="315"/>
                  </a:lnTo>
                  <a:lnTo>
                    <a:pt x="457" y="315"/>
                  </a:lnTo>
                  <a:lnTo>
                    <a:pt x="457" y="293"/>
                  </a:lnTo>
                  <a:lnTo>
                    <a:pt x="457" y="271"/>
                  </a:lnTo>
                  <a:lnTo>
                    <a:pt x="457" y="261"/>
                  </a:lnTo>
                  <a:lnTo>
                    <a:pt x="468" y="261"/>
                  </a:lnTo>
                  <a:lnTo>
                    <a:pt x="468" y="250"/>
                  </a:lnTo>
                  <a:lnTo>
                    <a:pt x="468" y="250"/>
                  </a:lnTo>
                  <a:lnTo>
                    <a:pt x="479" y="239"/>
                  </a:lnTo>
                  <a:lnTo>
                    <a:pt x="479" y="239"/>
                  </a:lnTo>
                  <a:lnTo>
                    <a:pt x="479" y="239"/>
                  </a:lnTo>
                  <a:lnTo>
                    <a:pt x="479" y="228"/>
                  </a:lnTo>
                  <a:lnTo>
                    <a:pt x="479" y="228"/>
                  </a:lnTo>
                  <a:lnTo>
                    <a:pt x="489" y="228"/>
                  </a:lnTo>
                  <a:lnTo>
                    <a:pt x="489" y="228"/>
                  </a:lnTo>
                  <a:lnTo>
                    <a:pt x="489" y="228"/>
                  </a:lnTo>
                  <a:lnTo>
                    <a:pt x="489" y="196"/>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7" name="Freeform 152">
              <a:extLst>
                <a:ext uri="{FF2B5EF4-FFF2-40B4-BE49-F238E27FC236}">
                  <a16:creationId xmlns:a16="http://schemas.microsoft.com/office/drawing/2014/main" id="{CC00DEBD-81CC-F350-5BD6-66DC6E90FB47}"/>
                </a:ext>
              </a:extLst>
            </p:cNvPr>
            <p:cNvSpPr>
              <a:spLocks noChangeArrowheads="1"/>
            </p:cNvSpPr>
            <p:nvPr/>
          </p:nvSpPr>
          <p:spPr bwMode="auto">
            <a:xfrm>
              <a:off x="6621794" y="3153272"/>
              <a:ext cx="167205" cy="114566"/>
            </a:xfrm>
            <a:custGeom>
              <a:avLst/>
              <a:gdLst>
                <a:gd name="T0" fmla="*/ 65 w 240"/>
                <a:gd name="T1" fmla="*/ 140 h 163"/>
                <a:gd name="T2" fmla="*/ 54 w 240"/>
                <a:gd name="T3" fmla="*/ 151 h 163"/>
                <a:gd name="T4" fmla="*/ 65 w 240"/>
                <a:gd name="T5" fmla="*/ 140 h 163"/>
                <a:gd name="T6" fmla="*/ 43 w 240"/>
                <a:gd name="T7" fmla="*/ 140 h 163"/>
                <a:gd name="T8" fmla="*/ 32 w 240"/>
                <a:gd name="T9" fmla="*/ 140 h 163"/>
                <a:gd name="T10" fmla="*/ 43 w 240"/>
                <a:gd name="T11" fmla="*/ 151 h 163"/>
                <a:gd name="T12" fmla="*/ 54 w 240"/>
                <a:gd name="T13" fmla="*/ 140 h 163"/>
                <a:gd name="T14" fmla="*/ 76 w 240"/>
                <a:gd name="T15" fmla="*/ 130 h 163"/>
                <a:gd name="T16" fmla="*/ 76 w 240"/>
                <a:gd name="T17" fmla="*/ 140 h 163"/>
                <a:gd name="T18" fmla="*/ 87 w 240"/>
                <a:gd name="T19" fmla="*/ 130 h 163"/>
                <a:gd name="T20" fmla="*/ 76 w 240"/>
                <a:gd name="T21" fmla="*/ 130 h 163"/>
                <a:gd name="T22" fmla="*/ 54 w 240"/>
                <a:gd name="T23" fmla="*/ 108 h 163"/>
                <a:gd name="T24" fmla="*/ 65 w 240"/>
                <a:gd name="T25" fmla="*/ 108 h 163"/>
                <a:gd name="T26" fmla="*/ 98 w 240"/>
                <a:gd name="T27" fmla="*/ 98 h 163"/>
                <a:gd name="T28" fmla="*/ 87 w 240"/>
                <a:gd name="T29" fmla="*/ 108 h 163"/>
                <a:gd name="T30" fmla="*/ 98 w 240"/>
                <a:gd name="T31" fmla="*/ 98 h 163"/>
                <a:gd name="T32" fmla="*/ 43 w 240"/>
                <a:gd name="T33" fmla="*/ 76 h 163"/>
                <a:gd name="T34" fmla="*/ 54 w 240"/>
                <a:gd name="T35" fmla="*/ 76 h 163"/>
                <a:gd name="T36" fmla="*/ 217 w 240"/>
                <a:gd name="T37" fmla="*/ 0 h 163"/>
                <a:gd name="T38" fmla="*/ 141 w 240"/>
                <a:gd name="T39" fmla="*/ 0 h 163"/>
                <a:gd name="T40" fmla="*/ 98 w 240"/>
                <a:gd name="T41" fmla="*/ 21 h 163"/>
                <a:gd name="T42" fmla="*/ 43 w 240"/>
                <a:gd name="T43" fmla="*/ 21 h 163"/>
                <a:gd name="T44" fmla="*/ 21 w 240"/>
                <a:gd name="T45" fmla="*/ 33 h 163"/>
                <a:gd name="T46" fmla="*/ 21 w 240"/>
                <a:gd name="T47" fmla="*/ 43 h 163"/>
                <a:gd name="T48" fmla="*/ 32 w 240"/>
                <a:gd name="T49" fmla="*/ 43 h 163"/>
                <a:gd name="T50" fmla="*/ 32 w 240"/>
                <a:gd name="T51" fmla="*/ 65 h 163"/>
                <a:gd name="T52" fmla="*/ 65 w 240"/>
                <a:gd name="T53" fmla="*/ 65 h 163"/>
                <a:gd name="T54" fmla="*/ 76 w 240"/>
                <a:gd name="T55" fmla="*/ 87 h 163"/>
                <a:gd name="T56" fmla="*/ 98 w 240"/>
                <a:gd name="T57" fmla="*/ 65 h 163"/>
                <a:gd name="T58" fmla="*/ 130 w 240"/>
                <a:gd name="T59" fmla="*/ 65 h 163"/>
                <a:gd name="T60" fmla="*/ 130 w 240"/>
                <a:gd name="T61" fmla="*/ 76 h 163"/>
                <a:gd name="T62" fmla="*/ 98 w 240"/>
                <a:gd name="T63" fmla="*/ 76 h 163"/>
                <a:gd name="T64" fmla="*/ 108 w 240"/>
                <a:gd name="T65" fmla="*/ 98 h 163"/>
                <a:gd name="T66" fmla="*/ 119 w 240"/>
                <a:gd name="T67" fmla="*/ 98 h 163"/>
                <a:gd name="T68" fmla="*/ 119 w 240"/>
                <a:gd name="T69" fmla="*/ 98 h 163"/>
                <a:gd name="T70" fmla="*/ 98 w 240"/>
                <a:gd name="T71" fmla="*/ 119 h 163"/>
                <a:gd name="T72" fmla="*/ 108 w 240"/>
                <a:gd name="T73" fmla="*/ 119 h 163"/>
                <a:gd name="T74" fmla="*/ 108 w 240"/>
                <a:gd name="T75" fmla="*/ 130 h 163"/>
                <a:gd name="T76" fmla="*/ 119 w 240"/>
                <a:gd name="T77" fmla="*/ 140 h 163"/>
                <a:gd name="T78" fmla="*/ 119 w 240"/>
                <a:gd name="T79" fmla="*/ 151 h 163"/>
                <a:gd name="T80" fmla="*/ 130 w 240"/>
                <a:gd name="T81" fmla="*/ 151 h 163"/>
                <a:gd name="T82" fmla="*/ 141 w 240"/>
                <a:gd name="T83" fmla="*/ 151 h 163"/>
                <a:gd name="T84" fmla="*/ 163 w 240"/>
                <a:gd name="T85" fmla="*/ 108 h 163"/>
                <a:gd name="T86" fmla="*/ 195 w 240"/>
                <a:gd name="T87" fmla="*/ 98 h 163"/>
                <a:gd name="T88" fmla="*/ 217 w 240"/>
                <a:gd name="T89" fmla="*/ 98 h 163"/>
                <a:gd name="T90" fmla="*/ 239 w 240"/>
                <a:gd name="T91" fmla="*/ 65 h 163"/>
                <a:gd name="T92" fmla="*/ 228 w 240"/>
                <a:gd name="T93" fmla="*/ 54 h 163"/>
                <a:gd name="T94" fmla="*/ 217 w 240"/>
                <a:gd name="T95" fmla="*/ 43 h 163"/>
                <a:gd name="T96" fmla="*/ 239 w 240"/>
                <a:gd name="T97" fmla="*/ 43 h 163"/>
                <a:gd name="T98" fmla="*/ 239 w 240"/>
                <a:gd name="T99" fmla="*/ 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163">
                  <a:moveTo>
                    <a:pt x="65" y="140"/>
                  </a:moveTo>
                  <a:lnTo>
                    <a:pt x="65" y="140"/>
                  </a:lnTo>
                  <a:lnTo>
                    <a:pt x="65" y="140"/>
                  </a:lnTo>
                  <a:lnTo>
                    <a:pt x="54" y="151"/>
                  </a:lnTo>
                  <a:lnTo>
                    <a:pt x="54" y="151"/>
                  </a:lnTo>
                  <a:lnTo>
                    <a:pt x="54" y="151"/>
                  </a:lnTo>
                  <a:lnTo>
                    <a:pt x="65" y="151"/>
                  </a:lnTo>
                  <a:lnTo>
                    <a:pt x="65" y="151"/>
                  </a:lnTo>
                  <a:lnTo>
                    <a:pt x="65" y="140"/>
                  </a:lnTo>
                  <a:close/>
                  <a:moveTo>
                    <a:pt x="43" y="140"/>
                  </a:moveTo>
                  <a:lnTo>
                    <a:pt x="43" y="140"/>
                  </a:lnTo>
                  <a:lnTo>
                    <a:pt x="43" y="140"/>
                  </a:lnTo>
                  <a:lnTo>
                    <a:pt x="43" y="140"/>
                  </a:lnTo>
                  <a:lnTo>
                    <a:pt x="43" y="140"/>
                  </a:lnTo>
                  <a:lnTo>
                    <a:pt x="32" y="140"/>
                  </a:lnTo>
                  <a:lnTo>
                    <a:pt x="32" y="151"/>
                  </a:lnTo>
                  <a:lnTo>
                    <a:pt x="43" y="151"/>
                  </a:lnTo>
                  <a:lnTo>
                    <a:pt x="43" y="151"/>
                  </a:lnTo>
                  <a:lnTo>
                    <a:pt x="54" y="151"/>
                  </a:lnTo>
                  <a:lnTo>
                    <a:pt x="54" y="140"/>
                  </a:lnTo>
                  <a:lnTo>
                    <a:pt x="54" y="140"/>
                  </a:lnTo>
                  <a:lnTo>
                    <a:pt x="43" y="140"/>
                  </a:lnTo>
                  <a:close/>
                  <a:moveTo>
                    <a:pt x="76" y="130"/>
                  </a:moveTo>
                  <a:lnTo>
                    <a:pt x="76" y="130"/>
                  </a:lnTo>
                  <a:lnTo>
                    <a:pt x="76" y="140"/>
                  </a:lnTo>
                  <a:lnTo>
                    <a:pt x="76" y="140"/>
                  </a:lnTo>
                  <a:lnTo>
                    <a:pt x="76" y="140"/>
                  </a:lnTo>
                  <a:lnTo>
                    <a:pt x="76" y="140"/>
                  </a:lnTo>
                  <a:lnTo>
                    <a:pt x="76" y="130"/>
                  </a:lnTo>
                  <a:lnTo>
                    <a:pt x="87" y="130"/>
                  </a:lnTo>
                  <a:lnTo>
                    <a:pt x="87" y="130"/>
                  </a:lnTo>
                  <a:lnTo>
                    <a:pt x="87" y="130"/>
                  </a:lnTo>
                  <a:lnTo>
                    <a:pt x="76" y="130"/>
                  </a:lnTo>
                  <a:close/>
                  <a:moveTo>
                    <a:pt x="54" y="98"/>
                  </a:moveTo>
                  <a:lnTo>
                    <a:pt x="54" y="108"/>
                  </a:lnTo>
                  <a:lnTo>
                    <a:pt x="54" y="108"/>
                  </a:lnTo>
                  <a:lnTo>
                    <a:pt x="54" y="119"/>
                  </a:lnTo>
                  <a:lnTo>
                    <a:pt x="65" y="119"/>
                  </a:lnTo>
                  <a:lnTo>
                    <a:pt x="65" y="108"/>
                  </a:lnTo>
                  <a:lnTo>
                    <a:pt x="65" y="98"/>
                  </a:lnTo>
                  <a:lnTo>
                    <a:pt x="54" y="98"/>
                  </a:lnTo>
                  <a:close/>
                  <a:moveTo>
                    <a:pt x="98" y="98"/>
                  </a:moveTo>
                  <a:lnTo>
                    <a:pt x="87" y="108"/>
                  </a:lnTo>
                  <a:lnTo>
                    <a:pt x="87" y="108"/>
                  </a:lnTo>
                  <a:lnTo>
                    <a:pt x="87" y="108"/>
                  </a:lnTo>
                  <a:lnTo>
                    <a:pt x="98" y="108"/>
                  </a:lnTo>
                  <a:lnTo>
                    <a:pt x="98" y="108"/>
                  </a:lnTo>
                  <a:lnTo>
                    <a:pt x="98" y="98"/>
                  </a:lnTo>
                  <a:close/>
                  <a:moveTo>
                    <a:pt x="54" y="76"/>
                  </a:moveTo>
                  <a:lnTo>
                    <a:pt x="43" y="76"/>
                  </a:lnTo>
                  <a:lnTo>
                    <a:pt x="43" y="76"/>
                  </a:lnTo>
                  <a:lnTo>
                    <a:pt x="43" y="87"/>
                  </a:lnTo>
                  <a:lnTo>
                    <a:pt x="54" y="87"/>
                  </a:lnTo>
                  <a:lnTo>
                    <a:pt x="54" y="76"/>
                  </a:lnTo>
                  <a:close/>
                  <a:moveTo>
                    <a:pt x="239" y="11"/>
                  </a:moveTo>
                  <a:lnTo>
                    <a:pt x="239" y="0"/>
                  </a:lnTo>
                  <a:lnTo>
                    <a:pt x="217" y="0"/>
                  </a:lnTo>
                  <a:lnTo>
                    <a:pt x="195" y="0"/>
                  </a:lnTo>
                  <a:lnTo>
                    <a:pt x="163" y="0"/>
                  </a:lnTo>
                  <a:lnTo>
                    <a:pt x="141" y="0"/>
                  </a:lnTo>
                  <a:lnTo>
                    <a:pt x="119" y="0"/>
                  </a:lnTo>
                  <a:lnTo>
                    <a:pt x="108" y="11"/>
                  </a:lnTo>
                  <a:lnTo>
                    <a:pt x="98" y="21"/>
                  </a:lnTo>
                  <a:lnTo>
                    <a:pt x="76" y="21"/>
                  </a:lnTo>
                  <a:lnTo>
                    <a:pt x="43" y="21"/>
                  </a:lnTo>
                  <a:lnTo>
                    <a:pt x="43" y="21"/>
                  </a:lnTo>
                  <a:lnTo>
                    <a:pt x="32" y="33"/>
                  </a:lnTo>
                  <a:lnTo>
                    <a:pt x="21" y="33"/>
                  </a:lnTo>
                  <a:lnTo>
                    <a:pt x="21" y="33"/>
                  </a:lnTo>
                  <a:lnTo>
                    <a:pt x="11" y="33"/>
                  </a:lnTo>
                  <a:lnTo>
                    <a:pt x="0" y="33"/>
                  </a:lnTo>
                  <a:lnTo>
                    <a:pt x="21" y="43"/>
                  </a:lnTo>
                  <a:lnTo>
                    <a:pt x="32" y="43"/>
                  </a:lnTo>
                  <a:lnTo>
                    <a:pt x="43" y="43"/>
                  </a:lnTo>
                  <a:lnTo>
                    <a:pt x="32" y="43"/>
                  </a:lnTo>
                  <a:lnTo>
                    <a:pt x="32" y="54"/>
                  </a:lnTo>
                  <a:lnTo>
                    <a:pt x="32" y="65"/>
                  </a:lnTo>
                  <a:lnTo>
                    <a:pt x="32" y="65"/>
                  </a:lnTo>
                  <a:lnTo>
                    <a:pt x="43" y="76"/>
                  </a:lnTo>
                  <a:lnTo>
                    <a:pt x="65" y="65"/>
                  </a:lnTo>
                  <a:lnTo>
                    <a:pt x="65" y="65"/>
                  </a:lnTo>
                  <a:lnTo>
                    <a:pt x="65" y="76"/>
                  </a:lnTo>
                  <a:lnTo>
                    <a:pt x="65" y="87"/>
                  </a:lnTo>
                  <a:lnTo>
                    <a:pt x="76" y="87"/>
                  </a:lnTo>
                  <a:lnTo>
                    <a:pt x="87" y="76"/>
                  </a:lnTo>
                  <a:lnTo>
                    <a:pt x="98" y="76"/>
                  </a:lnTo>
                  <a:lnTo>
                    <a:pt x="98" y="65"/>
                  </a:lnTo>
                  <a:lnTo>
                    <a:pt x="119" y="76"/>
                  </a:lnTo>
                  <a:lnTo>
                    <a:pt x="130" y="65"/>
                  </a:lnTo>
                  <a:lnTo>
                    <a:pt x="130" y="65"/>
                  </a:lnTo>
                  <a:lnTo>
                    <a:pt x="130" y="65"/>
                  </a:lnTo>
                  <a:lnTo>
                    <a:pt x="130" y="76"/>
                  </a:lnTo>
                  <a:lnTo>
                    <a:pt x="130" y="76"/>
                  </a:lnTo>
                  <a:lnTo>
                    <a:pt x="119" y="76"/>
                  </a:lnTo>
                  <a:lnTo>
                    <a:pt x="108" y="76"/>
                  </a:lnTo>
                  <a:lnTo>
                    <a:pt x="98" y="76"/>
                  </a:lnTo>
                  <a:lnTo>
                    <a:pt x="98" y="87"/>
                  </a:lnTo>
                  <a:lnTo>
                    <a:pt x="98" y="87"/>
                  </a:lnTo>
                  <a:lnTo>
                    <a:pt x="108" y="98"/>
                  </a:lnTo>
                  <a:lnTo>
                    <a:pt x="108" y="98"/>
                  </a:lnTo>
                  <a:lnTo>
                    <a:pt x="108" y="98"/>
                  </a:lnTo>
                  <a:lnTo>
                    <a:pt x="119" y="98"/>
                  </a:lnTo>
                  <a:lnTo>
                    <a:pt x="130" y="98"/>
                  </a:lnTo>
                  <a:lnTo>
                    <a:pt x="130" y="98"/>
                  </a:lnTo>
                  <a:lnTo>
                    <a:pt x="119" y="98"/>
                  </a:lnTo>
                  <a:lnTo>
                    <a:pt x="119" y="108"/>
                  </a:lnTo>
                  <a:lnTo>
                    <a:pt x="98" y="108"/>
                  </a:lnTo>
                  <a:lnTo>
                    <a:pt x="98" y="119"/>
                  </a:lnTo>
                  <a:lnTo>
                    <a:pt x="98" y="119"/>
                  </a:lnTo>
                  <a:lnTo>
                    <a:pt x="108" y="119"/>
                  </a:lnTo>
                  <a:lnTo>
                    <a:pt x="108" y="119"/>
                  </a:lnTo>
                  <a:lnTo>
                    <a:pt x="108" y="119"/>
                  </a:lnTo>
                  <a:lnTo>
                    <a:pt x="108" y="130"/>
                  </a:lnTo>
                  <a:lnTo>
                    <a:pt x="108" y="130"/>
                  </a:lnTo>
                  <a:lnTo>
                    <a:pt x="108" y="140"/>
                  </a:lnTo>
                  <a:lnTo>
                    <a:pt x="108" y="140"/>
                  </a:lnTo>
                  <a:lnTo>
                    <a:pt x="119" y="140"/>
                  </a:lnTo>
                  <a:lnTo>
                    <a:pt x="119" y="140"/>
                  </a:lnTo>
                  <a:lnTo>
                    <a:pt x="119" y="151"/>
                  </a:lnTo>
                  <a:lnTo>
                    <a:pt x="119" y="151"/>
                  </a:lnTo>
                  <a:lnTo>
                    <a:pt x="130" y="140"/>
                  </a:lnTo>
                  <a:lnTo>
                    <a:pt x="130" y="140"/>
                  </a:lnTo>
                  <a:lnTo>
                    <a:pt x="130" y="151"/>
                  </a:lnTo>
                  <a:lnTo>
                    <a:pt x="130" y="162"/>
                  </a:lnTo>
                  <a:lnTo>
                    <a:pt x="130" y="151"/>
                  </a:lnTo>
                  <a:lnTo>
                    <a:pt x="141" y="151"/>
                  </a:lnTo>
                  <a:lnTo>
                    <a:pt x="152" y="119"/>
                  </a:lnTo>
                  <a:lnTo>
                    <a:pt x="163" y="108"/>
                  </a:lnTo>
                  <a:lnTo>
                    <a:pt x="163" y="108"/>
                  </a:lnTo>
                  <a:lnTo>
                    <a:pt x="163" y="108"/>
                  </a:lnTo>
                  <a:lnTo>
                    <a:pt x="185" y="108"/>
                  </a:lnTo>
                  <a:lnTo>
                    <a:pt x="195" y="98"/>
                  </a:lnTo>
                  <a:lnTo>
                    <a:pt x="195" y="98"/>
                  </a:lnTo>
                  <a:lnTo>
                    <a:pt x="206" y="98"/>
                  </a:lnTo>
                  <a:lnTo>
                    <a:pt x="217" y="98"/>
                  </a:lnTo>
                  <a:lnTo>
                    <a:pt x="239" y="87"/>
                  </a:lnTo>
                  <a:lnTo>
                    <a:pt x="239" y="76"/>
                  </a:lnTo>
                  <a:lnTo>
                    <a:pt x="239" y="65"/>
                  </a:lnTo>
                  <a:lnTo>
                    <a:pt x="239" y="65"/>
                  </a:lnTo>
                  <a:lnTo>
                    <a:pt x="228" y="54"/>
                  </a:lnTo>
                  <a:lnTo>
                    <a:pt x="228" y="54"/>
                  </a:lnTo>
                  <a:lnTo>
                    <a:pt x="228" y="54"/>
                  </a:lnTo>
                  <a:lnTo>
                    <a:pt x="217" y="43"/>
                  </a:lnTo>
                  <a:lnTo>
                    <a:pt x="217" y="43"/>
                  </a:lnTo>
                  <a:lnTo>
                    <a:pt x="228" y="43"/>
                  </a:lnTo>
                  <a:lnTo>
                    <a:pt x="228" y="43"/>
                  </a:lnTo>
                  <a:lnTo>
                    <a:pt x="239" y="43"/>
                  </a:lnTo>
                  <a:lnTo>
                    <a:pt x="239" y="43"/>
                  </a:lnTo>
                  <a:lnTo>
                    <a:pt x="239" y="33"/>
                  </a:lnTo>
                  <a:lnTo>
                    <a:pt x="239" y="33"/>
                  </a:lnTo>
                  <a:lnTo>
                    <a:pt x="239" y="21"/>
                  </a:lnTo>
                  <a:lnTo>
                    <a:pt x="239" y="11"/>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8" name="Freeform 153">
              <a:extLst>
                <a:ext uri="{FF2B5EF4-FFF2-40B4-BE49-F238E27FC236}">
                  <a16:creationId xmlns:a16="http://schemas.microsoft.com/office/drawing/2014/main" id="{5C2B92AC-49D4-96E4-8071-879731171FF0}"/>
                </a:ext>
              </a:extLst>
            </p:cNvPr>
            <p:cNvSpPr>
              <a:spLocks noChangeArrowheads="1"/>
            </p:cNvSpPr>
            <p:nvPr/>
          </p:nvSpPr>
          <p:spPr bwMode="auto">
            <a:xfrm>
              <a:off x="6711590" y="3153272"/>
              <a:ext cx="411818" cy="349890"/>
            </a:xfrm>
            <a:custGeom>
              <a:avLst/>
              <a:gdLst>
                <a:gd name="T0" fmla="*/ 565 w 588"/>
                <a:gd name="T1" fmla="*/ 336 h 500"/>
                <a:gd name="T2" fmla="*/ 565 w 588"/>
                <a:gd name="T3" fmla="*/ 303 h 500"/>
                <a:gd name="T4" fmla="*/ 555 w 588"/>
                <a:gd name="T5" fmla="*/ 271 h 500"/>
                <a:gd name="T6" fmla="*/ 565 w 588"/>
                <a:gd name="T7" fmla="*/ 227 h 500"/>
                <a:gd name="T8" fmla="*/ 544 w 588"/>
                <a:gd name="T9" fmla="*/ 194 h 500"/>
                <a:gd name="T10" fmla="*/ 533 w 588"/>
                <a:gd name="T11" fmla="*/ 151 h 500"/>
                <a:gd name="T12" fmla="*/ 511 w 588"/>
                <a:gd name="T13" fmla="*/ 151 h 500"/>
                <a:gd name="T14" fmla="*/ 533 w 588"/>
                <a:gd name="T15" fmla="*/ 119 h 500"/>
                <a:gd name="T16" fmla="*/ 511 w 588"/>
                <a:gd name="T17" fmla="*/ 98 h 500"/>
                <a:gd name="T18" fmla="*/ 490 w 588"/>
                <a:gd name="T19" fmla="*/ 54 h 500"/>
                <a:gd name="T20" fmla="*/ 468 w 588"/>
                <a:gd name="T21" fmla="*/ 21 h 500"/>
                <a:gd name="T22" fmla="*/ 457 w 588"/>
                <a:gd name="T23" fmla="*/ 43 h 500"/>
                <a:gd name="T24" fmla="*/ 424 w 588"/>
                <a:gd name="T25" fmla="*/ 65 h 500"/>
                <a:gd name="T26" fmla="*/ 381 w 588"/>
                <a:gd name="T27" fmla="*/ 43 h 500"/>
                <a:gd name="T28" fmla="*/ 348 w 588"/>
                <a:gd name="T29" fmla="*/ 76 h 500"/>
                <a:gd name="T30" fmla="*/ 337 w 588"/>
                <a:gd name="T31" fmla="*/ 43 h 500"/>
                <a:gd name="T32" fmla="*/ 304 w 588"/>
                <a:gd name="T33" fmla="*/ 65 h 500"/>
                <a:gd name="T34" fmla="*/ 294 w 588"/>
                <a:gd name="T35" fmla="*/ 33 h 500"/>
                <a:gd name="T36" fmla="*/ 239 w 588"/>
                <a:gd name="T37" fmla="*/ 33 h 500"/>
                <a:gd name="T38" fmla="*/ 196 w 588"/>
                <a:gd name="T39" fmla="*/ 33 h 500"/>
                <a:gd name="T40" fmla="*/ 174 w 588"/>
                <a:gd name="T41" fmla="*/ 21 h 500"/>
                <a:gd name="T42" fmla="*/ 163 w 588"/>
                <a:gd name="T43" fmla="*/ 11 h 500"/>
                <a:gd name="T44" fmla="*/ 109 w 588"/>
                <a:gd name="T45" fmla="*/ 11 h 500"/>
                <a:gd name="T46" fmla="*/ 98 w 588"/>
                <a:gd name="T47" fmla="*/ 43 h 500"/>
                <a:gd name="T48" fmla="*/ 98 w 588"/>
                <a:gd name="T49" fmla="*/ 54 h 500"/>
                <a:gd name="T50" fmla="*/ 76 w 588"/>
                <a:gd name="T51" fmla="*/ 98 h 500"/>
                <a:gd name="T52" fmla="*/ 33 w 588"/>
                <a:gd name="T53" fmla="*/ 108 h 500"/>
                <a:gd name="T54" fmla="*/ 0 w 588"/>
                <a:gd name="T55" fmla="*/ 173 h 500"/>
                <a:gd name="T56" fmla="*/ 22 w 588"/>
                <a:gd name="T57" fmla="*/ 162 h 500"/>
                <a:gd name="T58" fmla="*/ 33 w 588"/>
                <a:gd name="T59" fmla="*/ 194 h 500"/>
                <a:gd name="T60" fmla="*/ 76 w 588"/>
                <a:gd name="T61" fmla="*/ 238 h 500"/>
                <a:gd name="T62" fmla="*/ 109 w 588"/>
                <a:gd name="T63" fmla="*/ 260 h 500"/>
                <a:gd name="T64" fmla="*/ 131 w 588"/>
                <a:gd name="T65" fmla="*/ 303 h 500"/>
                <a:gd name="T66" fmla="*/ 142 w 588"/>
                <a:gd name="T67" fmla="*/ 325 h 500"/>
                <a:gd name="T68" fmla="*/ 163 w 588"/>
                <a:gd name="T69" fmla="*/ 314 h 500"/>
                <a:gd name="T70" fmla="*/ 196 w 588"/>
                <a:gd name="T71" fmla="*/ 281 h 500"/>
                <a:gd name="T72" fmla="*/ 217 w 588"/>
                <a:gd name="T73" fmla="*/ 249 h 500"/>
                <a:gd name="T74" fmla="*/ 304 w 588"/>
                <a:gd name="T75" fmla="*/ 249 h 500"/>
                <a:gd name="T76" fmla="*/ 337 w 588"/>
                <a:gd name="T77" fmla="*/ 293 h 500"/>
                <a:gd name="T78" fmla="*/ 337 w 588"/>
                <a:gd name="T79" fmla="*/ 325 h 500"/>
                <a:gd name="T80" fmla="*/ 359 w 588"/>
                <a:gd name="T81" fmla="*/ 358 h 500"/>
                <a:gd name="T82" fmla="*/ 348 w 588"/>
                <a:gd name="T83" fmla="*/ 401 h 500"/>
                <a:gd name="T84" fmla="*/ 370 w 588"/>
                <a:gd name="T85" fmla="*/ 380 h 500"/>
                <a:gd name="T86" fmla="*/ 391 w 588"/>
                <a:gd name="T87" fmla="*/ 390 h 500"/>
                <a:gd name="T88" fmla="*/ 424 w 588"/>
                <a:gd name="T89" fmla="*/ 390 h 500"/>
                <a:gd name="T90" fmla="*/ 435 w 588"/>
                <a:gd name="T91" fmla="*/ 390 h 500"/>
                <a:gd name="T92" fmla="*/ 446 w 588"/>
                <a:gd name="T93" fmla="*/ 423 h 500"/>
                <a:gd name="T94" fmla="*/ 446 w 588"/>
                <a:gd name="T95" fmla="*/ 455 h 500"/>
                <a:gd name="T96" fmla="*/ 446 w 588"/>
                <a:gd name="T97" fmla="*/ 477 h 500"/>
                <a:gd name="T98" fmla="*/ 468 w 588"/>
                <a:gd name="T99" fmla="*/ 499 h 500"/>
                <a:gd name="T100" fmla="*/ 490 w 588"/>
                <a:gd name="T101" fmla="*/ 499 h 500"/>
                <a:gd name="T102" fmla="*/ 500 w 588"/>
                <a:gd name="T103" fmla="*/ 466 h 500"/>
                <a:gd name="T104" fmla="*/ 522 w 588"/>
                <a:gd name="T105" fmla="*/ 466 h 500"/>
                <a:gd name="T106" fmla="*/ 555 w 588"/>
                <a:gd name="T107" fmla="*/ 445 h 500"/>
                <a:gd name="T108" fmla="*/ 555 w 588"/>
                <a:gd name="T109" fmla="*/ 412 h 500"/>
                <a:gd name="T110" fmla="*/ 544 w 588"/>
                <a:gd name="T111" fmla="*/ 390 h 500"/>
                <a:gd name="T112" fmla="*/ 577 w 588"/>
                <a:gd name="T113" fmla="*/ 390 h 500"/>
                <a:gd name="T114" fmla="*/ 587 w 588"/>
                <a:gd name="T115" fmla="*/ 38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8" h="500">
                  <a:moveTo>
                    <a:pt x="587" y="380"/>
                  </a:moveTo>
                  <a:lnTo>
                    <a:pt x="587" y="368"/>
                  </a:lnTo>
                  <a:lnTo>
                    <a:pt x="577" y="358"/>
                  </a:lnTo>
                  <a:lnTo>
                    <a:pt x="565" y="358"/>
                  </a:lnTo>
                  <a:lnTo>
                    <a:pt x="565" y="347"/>
                  </a:lnTo>
                  <a:lnTo>
                    <a:pt x="565" y="336"/>
                  </a:lnTo>
                  <a:lnTo>
                    <a:pt x="565" y="336"/>
                  </a:lnTo>
                  <a:lnTo>
                    <a:pt x="577" y="325"/>
                  </a:lnTo>
                  <a:lnTo>
                    <a:pt x="577" y="325"/>
                  </a:lnTo>
                  <a:lnTo>
                    <a:pt x="577" y="325"/>
                  </a:lnTo>
                  <a:lnTo>
                    <a:pt x="565" y="314"/>
                  </a:lnTo>
                  <a:lnTo>
                    <a:pt x="565" y="303"/>
                  </a:lnTo>
                  <a:lnTo>
                    <a:pt x="565" y="303"/>
                  </a:lnTo>
                  <a:lnTo>
                    <a:pt x="565" y="303"/>
                  </a:lnTo>
                  <a:lnTo>
                    <a:pt x="565" y="303"/>
                  </a:lnTo>
                  <a:lnTo>
                    <a:pt x="555" y="293"/>
                  </a:lnTo>
                  <a:lnTo>
                    <a:pt x="555" y="293"/>
                  </a:lnTo>
                  <a:lnTo>
                    <a:pt x="555" y="271"/>
                  </a:lnTo>
                  <a:lnTo>
                    <a:pt x="555" y="260"/>
                  </a:lnTo>
                  <a:lnTo>
                    <a:pt x="555" y="249"/>
                  </a:lnTo>
                  <a:lnTo>
                    <a:pt x="555" y="249"/>
                  </a:lnTo>
                  <a:lnTo>
                    <a:pt x="555" y="238"/>
                  </a:lnTo>
                  <a:lnTo>
                    <a:pt x="565" y="238"/>
                  </a:lnTo>
                  <a:lnTo>
                    <a:pt x="565" y="227"/>
                  </a:lnTo>
                  <a:lnTo>
                    <a:pt x="565" y="227"/>
                  </a:lnTo>
                  <a:lnTo>
                    <a:pt x="565" y="216"/>
                  </a:lnTo>
                  <a:lnTo>
                    <a:pt x="565" y="216"/>
                  </a:lnTo>
                  <a:lnTo>
                    <a:pt x="544" y="206"/>
                  </a:lnTo>
                  <a:lnTo>
                    <a:pt x="544" y="206"/>
                  </a:lnTo>
                  <a:lnTo>
                    <a:pt x="544" y="194"/>
                  </a:lnTo>
                  <a:lnTo>
                    <a:pt x="544" y="173"/>
                  </a:lnTo>
                  <a:lnTo>
                    <a:pt x="544" y="173"/>
                  </a:lnTo>
                  <a:lnTo>
                    <a:pt x="544" y="162"/>
                  </a:lnTo>
                  <a:lnTo>
                    <a:pt x="544" y="162"/>
                  </a:lnTo>
                  <a:lnTo>
                    <a:pt x="533" y="151"/>
                  </a:lnTo>
                  <a:lnTo>
                    <a:pt x="533" y="151"/>
                  </a:lnTo>
                  <a:lnTo>
                    <a:pt x="522" y="151"/>
                  </a:lnTo>
                  <a:lnTo>
                    <a:pt x="522" y="151"/>
                  </a:lnTo>
                  <a:lnTo>
                    <a:pt x="511" y="151"/>
                  </a:lnTo>
                  <a:lnTo>
                    <a:pt x="511" y="151"/>
                  </a:lnTo>
                  <a:lnTo>
                    <a:pt x="511" y="151"/>
                  </a:lnTo>
                  <a:lnTo>
                    <a:pt x="511" y="151"/>
                  </a:lnTo>
                  <a:lnTo>
                    <a:pt x="522" y="140"/>
                  </a:lnTo>
                  <a:lnTo>
                    <a:pt x="522" y="130"/>
                  </a:lnTo>
                  <a:lnTo>
                    <a:pt x="533" y="130"/>
                  </a:lnTo>
                  <a:lnTo>
                    <a:pt x="533" y="130"/>
                  </a:lnTo>
                  <a:lnTo>
                    <a:pt x="533" y="119"/>
                  </a:lnTo>
                  <a:lnTo>
                    <a:pt x="533" y="119"/>
                  </a:lnTo>
                  <a:lnTo>
                    <a:pt x="533" y="119"/>
                  </a:lnTo>
                  <a:lnTo>
                    <a:pt x="533" y="119"/>
                  </a:lnTo>
                  <a:lnTo>
                    <a:pt x="522" y="108"/>
                  </a:lnTo>
                  <a:lnTo>
                    <a:pt x="511" y="108"/>
                  </a:lnTo>
                  <a:lnTo>
                    <a:pt x="511" y="108"/>
                  </a:lnTo>
                  <a:lnTo>
                    <a:pt x="511" y="98"/>
                  </a:lnTo>
                  <a:lnTo>
                    <a:pt x="511" y="98"/>
                  </a:lnTo>
                  <a:lnTo>
                    <a:pt x="500" y="98"/>
                  </a:lnTo>
                  <a:lnTo>
                    <a:pt x="500" y="98"/>
                  </a:lnTo>
                  <a:lnTo>
                    <a:pt x="500" y="87"/>
                  </a:lnTo>
                  <a:lnTo>
                    <a:pt x="500" y="76"/>
                  </a:lnTo>
                  <a:lnTo>
                    <a:pt x="490" y="54"/>
                  </a:lnTo>
                  <a:lnTo>
                    <a:pt x="490" y="43"/>
                  </a:lnTo>
                  <a:lnTo>
                    <a:pt x="490" y="33"/>
                  </a:lnTo>
                  <a:lnTo>
                    <a:pt x="478" y="33"/>
                  </a:lnTo>
                  <a:lnTo>
                    <a:pt x="478" y="21"/>
                  </a:lnTo>
                  <a:lnTo>
                    <a:pt x="468" y="21"/>
                  </a:lnTo>
                  <a:lnTo>
                    <a:pt x="468" y="21"/>
                  </a:lnTo>
                  <a:lnTo>
                    <a:pt x="457" y="21"/>
                  </a:lnTo>
                  <a:lnTo>
                    <a:pt x="457" y="21"/>
                  </a:lnTo>
                  <a:lnTo>
                    <a:pt x="457" y="21"/>
                  </a:lnTo>
                  <a:lnTo>
                    <a:pt x="457" y="33"/>
                  </a:lnTo>
                  <a:lnTo>
                    <a:pt x="457" y="33"/>
                  </a:lnTo>
                  <a:lnTo>
                    <a:pt x="457" y="43"/>
                  </a:lnTo>
                  <a:lnTo>
                    <a:pt x="457" y="43"/>
                  </a:lnTo>
                  <a:lnTo>
                    <a:pt x="457" y="43"/>
                  </a:lnTo>
                  <a:lnTo>
                    <a:pt x="446" y="43"/>
                  </a:lnTo>
                  <a:lnTo>
                    <a:pt x="435" y="43"/>
                  </a:lnTo>
                  <a:lnTo>
                    <a:pt x="435" y="54"/>
                  </a:lnTo>
                  <a:lnTo>
                    <a:pt x="424" y="65"/>
                  </a:lnTo>
                  <a:lnTo>
                    <a:pt x="424" y="65"/>
                  </a:lnTo>
                  <a:lnTo>
                    <a:pt x="424" y="65"/>
                  </a:lnTo>
                  <a:lnTo>
                    <a:pt x="403" y="54"/>
                  </a:lnTo>
                  <a:lnTo>
                    <a:pt x="391" y="43"/>
                  </a:lnTo>
                  <a:lnTo>
                    <a:pt x="381" y="43"/>
                  </a:lnTo>
                  <a:lnTo>
                    <a:pt x="381" y="43"/>
                  </a:lnTo>
                  <a:lnTo>
                    <a:pt x="381" y="43"/>
                  </a:lnTo>
                  <a:lnTo>
                    <a:pt x="370" y="54"/>
                  </a:lnTo>
                  <a:lnTo>
                    <a:pt x="359" y="65"/>
                  </a:lnTo>
                  <a:lnTo>
                    <a:pt x="359" y="65"/>
                  </a:lnTo>
                  <a:lnTo>
                    <a:pt x="359" y="76"/>
                  </a:lnTo>
                  <a:lnTo>
                    <a:pt x="348" y="76"/>
                  </a:lnTo>
                  <a:lnTo>
                    <a:pt x="348" y="76"/>
                  </a:lnTo>
                  <a:lnTo>
                    <a:pt x="348" y="76"/>
                  </a:lnTo>
                  <a:lnTo>
                    <a:pt x="348" y="76"/>
                  </a:lnTo>
                  <a:lnTo>
                    <a:pt x="337" y="65"/>
                  </a:lnTo>
                  <a:lnTo>
                    <a:pt x="337" y="54"/>
                  </a:lnTo>
                  <a:lnTo>
                    <a:pt x="337" y="43"/>
                  </a:lnTo>
                  <a:lnTo>
                    <a:pt x="326" y="43"/>
                  </a:lnTo>
                  <a:lnTo>
                    <a:pt x="326" y="54"/>
                  </a:lnTo>
                  <a:lnTo>
                    <a:pt x="316" y="54"/>
                  </a:lnTo>
                  <a:lnTo>
                    <a:pt x="304" y="65"/>
                  </a:lnTo>
                  <a:lnTo>
                    <a:pt x="304" y="65"/>
                  </a:lnTo>
                  <a:lnTo>
                    <a:pt x="304" y="65"/>
                  </a:lnTo>
                  <a:lnTo>
                    <a:pt x="294" y="54"/>
                  </a:lnTo>
                  <a:lnTo>
                    <a:pt x="283" y="54"/>
                  </a:lnTo>
                  <a:lnTo>
                    <a:pt x="283" y="43"/>
                  </a:lnTo>
                  <a:lnTo>
                    <a:pt x="294" y="43"/>
                  </a:lnTo>
                  <a:lnTo>
                    <a:pt x="294" y="33"/>
                  </a:lnTo>
                  <a:lnTo>
                    <a:pt x="294" y="33"/>
                  </a:lnTo>
                  <a:lnTo>
                    <a:pt x="294" y="33"/>
                  </a:lnTo>
                  <a:lnTo>
                    <a:pt x="294" y="21"/>
                  </a:lnTo>
                  <a:lnTo>
                    <a:pt x="283" y="21"/>
                  </a:lnTo>
                  <a:lnTo>
                    <a:pt x="261" y="33"/>
                  </a:lnTo>
                  <a:lnTo>
                    <a:pt x="261" y="33"/>
                  </a:lnTo>
                  <a:lnTo>
                    <a:pt x="239" y="33"/>
                  </a:lnTo>
                  <a:lnTo>
                    <a:pt x="239" y="33"/>
                  </a:lnTo>
                  <a:lnTo>
                    <a:pt x="229" y="33"/>
                  </a:lnTo>
                  <a:lnTo>
                    <a:pt x="217" y="33"/>
                  </a:lnTo>
                  <a:lnTo>
                    <a:pt x="207" y="33"/>
                  </a:lnTo>
                  <a:lnTo>
                    <a:pt x="207" y="33"/>
                  </a:lnTo>
                  <a:lnTo>
                    <a:pt x="196" y="33"/>
                  </a:lnTo>
                  <a:lnTo>
                    <a:pt x="196" y="21"/>
                  </a:lnTo>
                  <a:lnTo>
                    <a:pt x="185" y="21"/>
                  </a:lnTo>
                  <a:lnTo>
                    <a:pt x="174" y="21"/>
                  </a:lnTo>
                  <a:lnTo>
                    <a:pt x="174" y="21"/>
                  </a:lnTo>
                  <a:lnTo>
                    <a:pt x="174" y="21"/>
                  </a:lnTo>
                  <a:lnTo>
                    <a:pt x="174" y="21"/>
                  </a:lnTo>
                  <a:lnTo>
                    <a:pt x="163" y="21"/>
                  </a:lnTo>
                  <a:lnTo>
                    <a:pt x="163" y="21"/>
                  </a:lnTo>
                  <a:lnTo>
                    <a:pt x="163" y="11"/>
                  </a:lnTo>
                  <a:lnTo>
                    <a:pt x="163" y="11"/>
                  </a:lnTo>
                  <a:lnTo>
                    <a:pt x="163" y="11"/>
                  </a:lnTo>
                  <a:lnTo>
                    <a:pt x="163" y="11"/>
                  </a:lnTo>
                  <a:lnTo>
                    <a:pt x="152" y="11"/>
                  </a:lnTo>
                  <a:lnTo>
                    <a:pt x="152" y="11"/>
                  </a:lnTo>
                  <a:lnTo>
                    <a:pt x="142" y="0"/>
                  </a:lnTo>
                  <a:lnTo>
                    <a:pt x="131" y="0"/>
                  </a:lnTo>
                  <a:lnTo>
                    <a:pt x="109" y="0"/>
                  </a:lnTo>
                  <a:lnTo>
                    <a:pt x="109" y="11"/>
                  </a:lnTo>
                  <a:lnTo>
                    <a:pt x="109" y="21"/>
                  </a:lnTo>
                  <a:lnTo>
                    <a:pt x="109" y="33"/>
                  </a:lnTo>
                  <a:lnTo>
                    <a:pt x="109" y="33"/>
                  </a:lnTo>
                  <a:lnTo>
                    <a:pt x="109" y="43"/>
                  </a:lnTo>
                  <a:lnTo>
                    <a:pt x="109" y="43"/>
                  </a:lnTo>
                  <a:lnTo>
                    <a:pt x="98" y="43"/>
                  </a:lnTo>
                  <a:lnTo>
                    <a:pt x="98" y="43"/>
                  </a:lnTo>
                  <a:lnTo>
                    <a:pt x="87" y="43"/>
                  </a:lnTo>
                  <a:lnTo>
                    <a:pt x="87" y="43"/>
                  </a:lnTo>
                  <a:lnTo>
                    <a:pt x="98" y="54"/>
                  </a:lnTo>
                  <a:lnTo>
                    <a:pt x="98" y="54"/>
                  </a:lnTo>
                  <a:lnTo>
                    <a:pt x="98" y="54"/>
                  </a:lnTo>
                  <a:lnTo>
                    <a:pt x="109" y="65"/>
                  </a:lnTo>
                  <a:lnTo>
                    <a:pt x="109" y="65"/>
                  </a:lnTo>
                  <a:lnTo>
                    <a:pt x="109" y="76"/>
                  </a:lnTo>
                  <a:lnTo>
                    <a:pt x="109" y="87"/>
                  </a:lnTo>
                  <a:lnTo>
                    <a:pt x="87" y="98"/>
                  </a:lnTo>
                  <a:lnTo>
                    <a:pt x="76" y="98"/>
                  </a:lnTo>
                  <a:lnTo>
                    <a:pt x="65" y="98"/>
                  </a:lnTo>
                  <a:lnTo>
                    <a:pt x="65" y="98"/>
                  </a:lnTo>
                  <a:lnTo>
                    <a:pt x="55" y="108"/>
                  </a:lnTo>
                  <a:lnTo>
                    <a:pt x="33" y="108"/>
                  </a:lnTo>
                  <a:lnTo>
                    <a:pt x="33" y="108"/>
                  </a:lnTo>
                  <a:lnTo>
                    <a:pt x="33" y="108"/>
                  </a:lnTo>
                  <a:lnTo>
                    <a:pt x="22" y="119"/>
                  </a:lnTo>
                  <a:lnTo>
                    <a:pt x="11" y="151"/>
                  </a:lnTo>
                  <a:lnTo>
                    <a:pt x="0" y="151"/>
                  </a:lnTo>
                  <a:lnTo>
                    <a:pt x="0" y="162"/>
                  </a:lnTo>
                  <a:lnTo>
                    <a:pt x="0" y="173"/>
                  </a:lnTo>
                  <a:lnTo>
                    <a:pt x="0" y="173"/>
                  </a:lnTo>
                  <a:lnTo>
                    <a:pt x="11" y="173"/>
                  </a:lnTo>
                  <a:lnTo>
                    <a:pt x="11" y="162"/>
                  </a:lnTo>
                  <a:lnTo>
                    <a:pt x="11" y="162"/>
                  </a:lnTo>
                  <a:lnTo>
                    <a:pt x="22" y="162"/>
                  </a:lnTo>
                  <a:lnTo>
                    <a:pt x="22" y="162"/>
                  </a:lnTo>
                  <a:lnTo>
                    <a:pt x="22" y="162"/>
                  </a:lnTo>
                  <a:lnTo>
                    <a:pt x="33" y="173"/>
                  </a:lnTo>
                  <a:lnTo>
                    <a:pt x="33" y="184"/>
                  </a:lnTo>
                  <a:lnTo>
                    <a:pt x="33" y="173"/>
                  </a:lnTo>
                  <a:lnTo>
                    <a:pt x="33" y="184"/>
                  </a:lnTo>
                  <a:lnTo>
                    <a:pt x="33" y="194"/>
                  </a:lnTo>
                  <a:lnTo>
                    <a:pt x="33" y="194"/>
                  </a:lnTo>
                  <a:lnTo>
                    <a:pt x="55" y="227"/>
                  </a:lnTo>
                  <a:lnTo>
                    <a:pt x="65" y="238"/>
                  </a:lnTo>
                  <a:lnTo>
                    <a:pt x="76" y="238"/>
                  </a:lnTo>
                  <a:lnTo>
                    <a:pt x="76" y="238"/>
                  </a:lnTo>
                  <a:lnTo>
                    <a:pt x="76" y="238"/>
                  </a:lnTo>
                  <a:lnTo>
                    <a:pt x="76" y="238"/>
                  </a:lnTo>
                  <a:lnTo>
                    <a:pt x="87" y="249"/>
                  </a:lnTo>
                  <a:lnTo>
                    <a:pt x="98" y="260"/>
                  </a:lnTo>
                  <a:lnTo>
                    <a:pt x="98" y="260"/>
                  </a:lnTo>
                  <a:lnTo>
                    <a:pt x="109" y="249"/>
                  </a:lnTo>
                  <a:lnTo>
                    <a:pt x="109" y="249"/>
                  </a:lnTo>
                  <a:lnTo>
                    <a:pt x="109" y="260"/>
                  </a:lnTo>
                  <a:lnTo>
                    <a:pt x="109" y="271"/>
                  </a:lnTo>
                  <a:lnTo>
                    <a:pt x="109" y="281"/>
                  </a:lnTo>
                  <a:lnTo>
                    <a:pt x="109" y="293"/>
                  </a:lnTo>
                  <a:lnTo>
                    <a:pt x="120" y="293"/>
                  </a:lnTo>
                  <a:lnTo>
                    <a:pt x="131" y="303"/>
                  </a:lnTo>
                  <a:lnTo>
                    <a:pt x="131" y="303"/>
                  </a:lnTo>
                  <a:lnTo>
                    <a:pt x="131" y="303"/>
                  </a:lnTo>
                  <a:lnTo>
                    <a:pt x="142" y="314"/>
                  </a:lnTo>
                  <a:lnTo>
                    <a:pt x="142" y="325"/>
                  </a:lnTo>
                  <a:lnTo>
                    <a:pt x="142" y="325"/>
                  </a:lnTo>
                  <a:lnTo>
                    <a:pt x="142" y="336"/>
                  </a:lnTo>
                  <a:lnTo>
                    <a:pt x="142" y="325"/>
                  </a:lnTo>
                  <a:lnTo>
                    <a:pt x="152" y="336"/>
                  </a:lnTo>
                  <a:lnTo>
                    <a:pt x="152" y="336"/>
                  </a:lnTo>
                  <a:lnTo>
                    <a:pt x="152" y="325"/>
                  </a:lnTo>
                  <a:lnTo>
                    <a:pt x="163" y="325"/>
                  </a:lnTo>
                  <a:lnTo>
                    <a:pt x="163" y="325"/>
                  </a:lnTo>
                  <a:lnTo>
                    <a:pt x="163" y="314"/>
                  </a:lnTo>
                  <a:lnTo>
                    <a:pt x="174" y="314"/>
                  </a:lnTo>
                  <a:lnTo>
                    <a:pt x="185" y="303"/>
                  </a:lnTo>
                  <a:lnTo>
                    <a:pt x="185" y="293"/>
                  </a:lnTo>
                  <a:lnTo>
                    <a:pt x="196" y="281"/>
                  </a:lnTo>
                  <a:lnTo>
                    <a:pt x="196" y="281"/>
                  </a:lnTo>
                  <a:lnTo>
                    <a:pt x="196" y="281"/>
                  </a:lnTo>
                  <a:lnTo>
                    <a:pt x="196" y="271"/>
                  </a:lnTo>
                  <a:lnTo>
                    <a:pt x="196" y="271"/>
                  </a:lnTo>
                  <a:lnTo>
                    <a:pt x="196" y="260"/>
                  </a:lnTo>
                  <a:lnTo>
                    <a:pt x="207" y="260"/>
                  </a:lnTo>
                  <a:lnTo>
                    <a:pt x="207" y="260"/>
                  </a:lnTo>
                  <a:lnTo>
                    <a:pt x="217" y="249"/>
                  </a:lnTo>
                  <a:lnTo>
                    <a:pt x="229" y="260"/>
                  </a:lnTo>
                  <a:lnTo>
                    <a:pt x="250" y="249"/>
                  </a:lnTo>
                  <a:lnTo>
                    <a:pt x="250" y="249"/>
                  </a:lnTo>
                  <a:lnTo>
                    <a:pt x="261" y="249"/>
                  </a:lnTo>
                  <a:lnTo>
                    <a:pt x="283" y="249"/>
                  </a:lnTo>
                  <a:lnTo>
                    <a:pt x="304" y="249"/>
                  </a:lnTo>
                  <a:lnTo>
                    <a:pt x="304" y="249"/>
                  </a:lnTo>
                  <a:lnTo>
                    <a:pt x="304" y="249"/>
                  </a:lnTo>
                  <a:lnTo>
                    <a:pt x="316" y="260"/>
                  </a:lnTo>
                  <a:lnTo>
                    <a:pt x="316" y="260"/>
                  </a:lnTo>
                  <a:lnTo>
                    <a:pt x="326" y="281"/>
                  </a:lnTo>
                  <a:lnTo>
                    <a:pt x="337" y="293"/>
                  </a:lnTo>
                  <a:lnTo>
                    <a:pt x="337" y="303"/>
                  </a:lnTo>
                  <a:lnTo>
                    <a:pt x="348" y="303"/>
                  </a:lnTo>
                  <a:lnTo>
                    <a:pt x="348" y="314"/>
                  </a:lnTo>
                  <a:lnTo>
                    <a:pt x="348" y="314"/>
                  </a:lnTo>
                  <a:lnTo>
                    <a:pt x="348" y="314"/>
                  </a:lnTo>
                  <a:lnTo>
                    <a:pt x="337" y="325"/>
                  </a:lnTo>
                  <a:lnTo>
                    <a:pt x="337" y="325"/>
                  </a:lnTo>
                  <a:lnTo>
                    <a:pt x="348" y="325"/>
                  </a:lnTo>
                  <a:lnTo>
                    <a:pt x="348" y="336"/>
                  </a:lnTo>
                  <a:lnTo>
                    <a:pt x="348" y="336"/>
                  </a:lnTo>
                  <a:lnTo>
                    <a:pt x="348" y="347"/>
                  </a:lnTo>
                  <a:lnTo>
                    <a:pt x="359" y="358"/>
                  </a:lnTo>
                  <a:lnTo>
                    <a:pt x="359" y="368"/>
                  </a:lnTo>
                  <a:lnTo>
                    <a:pt x="359" y="368"/>
                  </a:lnTo>
                  <a:lnTo>
                    <a:pt x="348" y="380"/>
                  </a:lnTo>
                  <a:lnTo>
                    <a:pt x="348" y="390"/>
                  </a:lnTo>
                  <a:lnTo>
                    <a:pt x="348" y="390"/>
                  </a:lnTo>
                  <a:lnTo>
                    <a:pt x="348" y="401"/>
                  </a:lnTo>
                  <a:lnTo>
                    <a:pt x="348" y="401"/>
                  </a:lnTo>
                  <a:lnTo>
                    <a:pt x="348" y="401"/>
                  </a:lnTo>
                  <a:lnTo>
                    <a:pt x="348" y="401"/>
                  </a:lnTo>
                  <a:lnTo>
                    <a:pt x="359" y="401"/>
                  </a:lnTo>
                  <a:lnTo>
                    <a:pt x="359" y="390"/>
                  </a:lnTo>
                  <a:lnTo>
                    <a:pt x="370" y="380"/>
                  </a:lnTo>
                  <a:lnTo>
                    <a:pt x="370" y="380"/>
                  </a:lnTo>
                  <a:lnTo>
                    <a:pt x="381" y="380"/>
                  </a:lnTo>
                  <a:lnTo>
                    <a:pt x="381" y="380"/>
                  </a:lnTo>
                  <a:lnTo>
                    <a:pt x="391" y="380"/>
                  </a:lnTo>
                  <a:lnTo>
                    <a:pt x="391" y="380"/>
                  </a:lnTo>
                  <a:lnTo>
                    <a:pt x="391" y="390"/>
                  </a:lnTo>
                  <a:lnTo>
                    <a:pt x="391" y="390"/>
                  </a:lnTo>
                  <a:lnTo>
                    <a:pt x="413" y="380"/>
                  </a:lnTo>
                  <a:lnTo>
                    <a:pt x="424" y="380"/>
                  </a:lnTo>
                  <a:lnTo>
                    <a:pt x="424" y="380"/>
                  </a:lnTo>
                  <a:lnTo>
                    <a:pt x="424" y="390"/>
                  </a:lnTo>
                  <a:lnTo>
                    <a:pt x="424" y="390"/>
                  </a:lnTo>
                  <a:lnTo>
                    <a:pt x="424" y="380"/>
                  </a:lnTo>
                  <a:lnTo>
                    <a:pt x="424" y="380"/>
                  </a:lnTo>
                  <a:lnTo>
                    <a:pt x="424" y="380"/>
                  </a:lnTo>
                  <a:lnTo>
                    <a:pt x="435" y="390"/>
                  </a:lnTo>
                  <a:lnTo>
                    <a:pt x="435" y="390"/>
                  </a:lnTo>
                  <a:lnTo>
                    <a:pt x="435" y="390"/>
                  </a:lnTo>
                  <a:lnTo>
                    <a:pt x="435" y="401"/>
                  </a:lnTo>
                  <a:lnTo>
                    <a:pt x="435" y="401"/>
                  </a:lnTo>
                  <a:lnTo>
                    <a:pt x="435" y="412"/>
                  </a:lnTo>
                  <a:lnTo>
                    <a:pt x="446" y="412"/>
                  </a:lnTo>
                  <a:lnTo>
                    <a:pt x="446" y="423"/>
                  </a:lnTo>
                  <a:lnTo>
                    <a:pt x="446" y="423"/>
                  </a:lnTo>
                  <a:lnTo>
                    <a:pt x="446" y="423"/>
                  </a:lnTo>
                  <a:lnTo>
                    <a:pt x="446" y="434"/>
                  </a:lnTo>
                  <a:lnTo>
                    <a:pt x="446" y="434"/>
                  </a:lnTo>
                  <a:lnTo>
                    <a:pt x="446" y="445"/>
                  </a:lnTo>
                  <a:lnTo>
                    <a:pt x="446" y="445"/>
                  </a:lnTo>
                  <a:lnTo>
                    <a:pt x="446" y="455"/>
                  </a:lnTo>
                  <a:lnTo>
                    <a:pt x="446" y="455"/>
                  </a:lnTo>
                  <a:lnTo>
                    <a:pt x="446" y="466"/>
                  </a:lnTo>
                  <a:lnTo>
                    <a:pt x="446" y="477"/>
                  </a:lnTo>
                  <a:lnTo>
                    <a:pt x="446" y="477"/>
                  </a:lnTo>
                  <a:lnTo>
                    <a:pt x="446" y="477"/>
                  </a:lnTo>
                  <a:lnTo>
                    <a:pt x="446" y="477"/>
                  </a:lnTo>
                  <a:lnTo>
                    <a:pt x="446" y="477"/>
                  </a:lnTo>
                  <a:lnTo>
                    <a:pt x="457" y="477"/>
                  </a:lnTo>
                  <a:lnTo>
                    <a:pt x="457" y="488"/>
                  </a:lnTo>
                  <a:lnTo>
                    <a:pt x="468" y="488"/>
                  </a:lnTo>
                  <a:lnTo>
                    <a:pt x="468" y="488"/>
                  </a:lnTo>
                  <a:lnTo>
                    <a:pt x="468" y="499"/>
                  </a:lnTo>
                  <a:lnTo>
                    <a:pt x="468" y="499"/>
                  </a:lnTo>
                  <a:lnTo>
                    <a:pt x="478" y="499"/>
                  </a:lnTo>
                  <a:lnTo>
                    <a:pt x="478" y="499"/>
                  </a:lnTo>
                  <a:lnTo>
                    <a:pt x="478" y="488"/>
                  </a:lnTo>
                  <a:lnTo>
                    <a:pt x="490" y="499"/>
                  </a:lnTo>
                  <a:lnTo>
                    <a:pt x="490" y="499"/>
                  </a:lnTo>
                  <a:lnTo>
                    <a:pt x="490" y="488"/>
                  </a:lnTo>
                  <a:lnTo>
                    <a:pt x="490" y="488"/>
                  </a:lnTo>
                  <a:lnTo>
                    <a:pt x="500" y="477"/>
                  </a:lnTo>
                  <a:lnTo>
                    <a:pt x="500" y="477"/>
                  </a:lnTo>
                  <a:lnTo>
                    <a:pt x="500" y="466"/>
                  </a:lnTo>
                  <a:lnTo>
                    <a:pt x="500" y="466"/>
                  </a:lnTo>
                  <a:lnTo>
                    <a:pt x="500" y="455"/>
                  </a:lnTo>
                  <a:lnTo>
                    <a:pt x="511" y="455"/>
                  </a:lnTo>
                  <a:lnTo>
                    <a:pt x="511" y="455"/>
                  </a:lnTo>
                  <a:lnTo>
                    <a:pt x="511" y="455"/>
                  </a:lnTo>
                  <a:lnTo>
                    <a:pt x="511" y="466"/>
                  </a:lnTo>
                  <a:lnTo>
                    <a:pt x="522" y="466"/>
                  </a:lnTo>
                  <a:lnTo>
                    <a:pt x="522" y="466"/>
                  </a:lnTo>
                  <a:lnTo>
                    <a:pt x="522" y="466"/>
                  </a:lnTo>
                  <a:lnTo>
                    <a:pt x="533" y="466"/>
                  </a:lnTo>
                  <a:lnTo>
                    <a:pt x="544" y="466"/>
                  </a:lnTo>
                  <a:lnTo>
                    <a:pt x="544" y="466"/>
                  </a:lnTo>
                  <a:lnTo>
                    <a:pt x="555" y="445"/>
                  </a:lnTo>
                  <a:lnTo>
                    <a:pt x="555" y="445"/>
                  </a:lnTo>
                  <a:lnTo>
                    <a:pt x="555" y="445"/>
                  </a:lnTo>
                  <a:lnTo>
                    <a:pt x="555" y="434"/>
                  </a:lnTo>
                  <a:lnTo>
                    <a:pt x="555" y="423"/>
                  </a:lnTo>
                  <a:lnTo>
                    <a:pt x="565" y="423"/>
                  </a:lnTo>
                  <a:lnTo>
                    <a:pt x="555" y="412"/>
                  </a:lnTo>
                  <a:lnTo>
                    <a:pt x="555" y="412"/>
                  </a:lnTo>
                  <a:lnTo>
                    <a:pt x="555" y="412"/>
                  </a:lnTo>
                  <a:lnTo>
                    <a:pt x="555" y="412"/>
                  </a:lnTo>
                  <a:lnTo>
                    <a:pt x="544" y="412"/>
                  </a:lnTo>
                  <a:lnTo>
                    <a:pt x="544" y="401"/>
                  </a:lnTo>
                  <a:lnTo>
                    <a:pt x="544" y="390"/>
                  </a:lnTo>
                  <a:lnTo>
                    <a:pt x="544" y="390"/>
                  </a:lnTo>
                  <a:lnTo>
                    <a:pt x="544" y="380"/>
                  </a:lnTo>
                  <a:lnTo>
                    <a:pt x="544" y="380"/>
                  </a:lnTo>
                  <a:lnTo>
                    <a:pt x="555" y="380"/>
                  </a:lnTo>
                  <a:lnTo>
                    <a:pt x="565" y="380"/>
                  </a:lnTo>
                  <a:lnTo>
                    <a:pt x="577" y="390"/>
                  </a:lnTo>
                  <a:lnTo>
                    <a:pt x="577" y="390"/>
                  </a:lnTo>
                  <a:lnTo>
                    <a:pt x="577" y="390"/>
                  </a:lnTo>
                  <a:lnTo>
                    <a:pt x="587" y="390"/>
                  </a:lnTo>
                  <a:lnTo>
                    <a:pt x="587" y="390"/>
                  </a:lnTo>
                  <a:lnTo>
                    <a:pt x="587" y="390"/>
                  </a:lnTo>
                  <a:lnTo>
                    <a:pt x="587" y="38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39" name="Freeform 161">
              <a:extLst>
                <a:ext uri="{FF2B5EF4-FFF2-40B4-BE49-F238E27FC236}">
                  <a16:creationId xmlns:a16="http://schemas.microsoft.com/office/drawing/2014/main" id="{65FC6002-8AC0-4476-2C24-C725972E19BD}"/>
                </a:ext>
              </a:extLst>
            </p:cNvPr>
            <p:cNvSpPr>
              <a:spLocks noChangeArrowheads="1"/>
            </p:cNvSpPr>
            <p:nvPr/>
          </p:nvSpPr>
          <p:spPr bwMode="auto">
            <a:xfrm>
              <a:off x="7377311" y="3252356"/>
              <a:ext cx="244615" cy="411818"/>
            </a:xfrm>
            <a:custGeom>
              <a:avLst/>
              <a:gdLst>
                <a:gd name="T0" fmla="*/ 337 w 349"/>
                <a:gd name="T1" fmla="*/ 446 h 588"/>
                <a:gd name="T2" fmla="*/ 326 w 349"/>
                <a:gd name="T3" fmla="*/ 435 h 588"/>
                <a:gd name="T4" fmla="*/ 315 w 349"/>
                <a:gd name="T5" fmla="*/ 413 h 588"/>
                <a:gd name="T6" fmla="*/ 294 w 349"/>
                <a:gd name="T7" fmla="*/ 392 h 588"/>
                <a:gd name="T8" fmla="*/ 305 w 349"/>
                <a:gd name="T9" fmla="*/ 381 h 588"/>
                <a:gd name="T10" fmla="*/ 305 w 349"/>
                <a:gd name="T11" fmla="*/ 348 h 588"/>
                <a:gd name="T12" fmla="*/ 294 w 349"/>
                <a:gd name="T13" fmla="*/ 337 h 588"/>
                <a:gd name="T14" fmla="*/ 305 w 349"/>
                <a:gd name="T15" fmla="*/ 272 h 588"/>
                <a:gd name="T16" fmla="*/ 305 w 349"/>
                <a:gd name="T17" fmla="*/ 240 h 588"/>
                <a:gd name="T18" fmla="*/ 283 w 349"/>
                <a:gd name="T19" fmla="*/ 218 h 588"/>
                <a:gd name="T20" fmla="*/ 294 w 349"/>
                <a:gd name="T21" fmla="*/ 196 h 588"/>
                <a:gd name="T22" fmla="*/ 305 w 349"/>
                <a:gd name="T23" fmla="*/ 163 h 588"/>
                <a:gd name="T24" fmla="*/ 283 w 349"/>
                <a:gd name="T25" fmla="*/ 153 h 588"/>
                <a:gd name="T26" fmla="*/ 283 w 349"/>
                <a:gd name="T27" fmla="*/ 153 h 588"/>
                <a:gd name="T28" fmla="*/ 283 w 349"/>
                <a:gd name="T29" fmla="*/ 141 h 588"/>
                <a:gd name="T30" fmla="*/ 283 w 349"/>
                <a:gd name="T31" fmla="*/ 131 h 588"/>
                <a:gd name="T32" fmla="*/ 283 w 349"/>
                <a:gd name="T33" fmla="*/ 120 h 588"/>
                <a:gd name="T34" fmla="*/ 294 w 349"/>
                <a:gd name="T35" fmla="*/ 76 h 588"/>
                <a:gd name="T36" fmla="*/ 261 w 349"/>
                <a:gd name="T37" fmla="*/ 54 h 588"/>
                <a:gd name="T38" fmla="*/ 250 w 349"/>
                <a:gd name="T39" fmla="*/ 44 h 588"/>
                <a:gd name="T40" fmla="*/ 261 w 349"/>
                <a:gd name="T41" fmla="*/ 11 h 588"/>
                <a:gd name="T42" fmla="*/ 228 w 349"/>
                <a:gd name="T43" fmla="*/ 11 h 588"/>
                <a:gd name="T44" fmla="*/ 218 w 349"/>
                <a:gd name="T45" fmla="*/ 11 h 588"/>
                <a:gd name="T46" fmla="*/ 207 w 349"/>
                <a:gd name="T47" fmla="*/ 22 h 588"/>
                <a:gd name="T48" fmla="*/ 185 w 349"/>
                <a:gd name="T49" fmla="*/ 11 h 588"/>
                <a:gd name="T50" fmla="*/ 131 w 349"/>
                <a:gd name="T51" fmla="*/ 11 h 588"/>
                <a:gd name="T52" fmla="*/ 54 w 349"/>
                <a:gd name="T53" fmla="*/ 11 h 588"/>
                <a:gd name="T54" fmla="*/ 33 w 349"/>
                <a:gd name="T55" fmla="*/ 22 h 588"/>
                <a:gd name="T56" fmla="*/ 33 w 349"/>
                <a:gd name="T57" fmla="*/ 66 h 588"/>
                <a:gd name="T58" fmla="*/ 33 w 349"/>
                <a:gd name="T59" fmla="*/ 76 h 588"/>
                <a:gd name="T60" fmla="*/ 33 w 349"/>
                <a:gd name="T61" fmla="*/ 98 h 588"/>
                <a:gd name="T62" fmla="*/ 33 w 349"/>
                <a:gd name="T63" fmla="*/ 141 h 588"/>
                <a:gd name="T64" fmla="*/ 44 w 349"/>
                <a:gd name="T65" fmla="*/ 163 h 588"/>
                <a:gd name="T66" fmla="*/ 33 w 349"/>
                <a:gd name="T67" fmla="*/ 185 h 588"/>
                <a:gd name="T68" fmla="*/ 44 w 349"/>
                <a:gd name="T69" fmla="*/ 207 h 588"/>
                <a:gd name="T70" fmla="*/ 54 w 349"/>
                <a:gd name="T71" fmla="*/ 272 h 588"/>
                <a:gd name="T72" fmla="*/ 44 w 349"/>
                <a:gd name="T73" fmla="*/ 272 h 588"/>
                <a:gd name="T74" fmla="*/ 33 w 349"/>
                <a:gd name="T75" fmla="*/ 294 h 588"/>
                <a:gd name="T76" fmla="*/ 22 w 349"/>
                <a:gd name="T77" fmla="*/ 315 h 588"/>
                <a:gd name="T78" fmla="*/ 11 w 349"/>
                <a:gd name="T79" fmla="*/ 359 h 588"/>
                <a:gd name="T80" fmla="*/ 0 w 349"/>
                <a:gd name="T81" fmla="*/ 402 h 588"/>
                <a:gd name="T82" fmla="*/ 0 w 349"/>
                <a:gd name="T83" fmla="*/ 424 h 588"/>
                <a:gd name="T84" fmla="*/ 11 w 349"/>
                <a:gd name="T85" fmla="*/ 489 h 588"/>
                <a:gd name="T86" fmla="*/ 33 w 349"/>
                <a:gd name="T87" fmla="*/ 500 h 588"/>
                <a:gd name="T88" fmla="*/ 33 w 349"/>
                <a:gd name="T89" fmla="*/ 533 h 588"/>
                <a:gd name="T90" fmla="*/ 22 w 349"/>
                <a:gd name="T91" fmla="*/ 544 h 588"/>
                <a:gd name="T92" fmla="*/ 0 w 349"/>
                <a:gd name="T93" fmla="*/ 555 h 588"/>
                <a:gd name="T94" fmla="*/ 66 w 349"/>
                <a:gd name="T95" fmla="*/ 566 h 588"/>
                <a:gd name="T96" fmla="*/ 109 w 349"/>
                <a:gd name="T97" fmla="*/ 576 h 588"/>
                <a:gd name="T98" fmla="*/ 196 w 349"/>
                <a:gd name="T99" fmla="*/ 544 h 588"/>
                <a:gd name="T100" fmla="*/ 250 w 349"/>
                <a:gd name="T101" fmla="*/ 511 h 588"/>
                <a:gd name="T102" fmla="*/ 326 w 349"/>
                <a:gd name="T103" fmla="*/ 489 h 588"/>
                <a:gd name="T104" fmla="*/ 348 w 349"/>
                <a:gd name="T105" fmla="*/ 45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588">
                  <a:moveTo>
                    <a:pt x="348" y="457"/>
                  </a:moveTo>
                  <a:lnTo>
                    <a:pt x="348" y="457"/>
                  </a:lnTo>
                  <a:lnTo>
                    <a:pt x="337" y="457"/>
                  </a:lnTo>
                  <a:lnTo>
                    <a:pt x="337" y="446"/>
                  </a:lnTo>
                  <a:lnTo>
                    <a:pt x="337" y="446"/>
                  </a:lnTo>
                  <a:lnTo>
                    <a:pt x="337" y="435"/>
                  </a:lnTo>
                  <a:lnTo>
                    <a:pt x="326" y="435"/>
                  </a:lnTo>
                  <a:lnTo>
                    <a:pt x="326" y="435"/>
                  </a:lnTo>
                  <a:lnTo>
                    <a:pt x="315" y="424"/>
                  </a:lnTo>
                  <a:lnTo>
                    <a:pt x="315" y="424"/>
                  </a:lnTo>
                  <a:lnTo>
                    <a:pt x="315" y="424"/>
                  </a:lnTo>
                  <a:lnTo>
                    <a:pt x="315" y="413"/>
                  </a:lnTo>
                  <a:lnTo>
                    <a:pt x="305" y="413"/>
                  </a:lnTo>
                  <a:lnTo>
                    <a:pt x="305" y="402"/>
                  </a:lnTo>
                  <a:lnTo>
                    <a:pt x="305" y="392"/>
                  </a:lnTo>
                  <a:lnTo>
                    <a:pt x="294" y="392"/>
                  </a:lnTo>
                  <a:lnTo>
                    <a:pt x="294" y="392"/>
                  </a:lnTo>
                  <a:lnTo>
                    <a:pt x="294" y="381"/>
                  </a:lnTo>
                  <a:lnTo>
                    <a:pt x="294" y="381"/>
                  </a:lnTo>
                  <a:lnTo>
                    <a:pt x="305" y="381"/>
                  </a:lnTo>
                  <a:lnTo>
                    <a:pt x="305" y="381"/>
                  </a:lnTo>
                  <a:lnTo>
                    <a:pt x="305" y="370"/>
                  </a:lnTo>
                  <a:lnTo>
                    <a:pt x="305" y="359"/>
                  </a:lnTo>
                  <a:lnTo>
                    <a:pt x="305" y="348"/>
                  </a:lnTo>
                  <a:lnTo>
                    <a:pt x="305" y="348"/>
                  </a:lnTo>
                  <a:lnTo>
                    <a:pt x="294" y="337"/>
                  </a:lnTo>
                  <a:lnTo>
                    <a:pt x="294" y="337"/>
                  </a:lnTo>
                  <a:lnTo>
                    <a:pt x="294" y="337"/>
                  </a:lnTo>
                  <a:lnTo>
                    <a:pt x="294" y="326"/>
                  </a:lnTo>
                  <a:lnTo>
                    <a:pt x="305" y="315"/>
                  </a:lnTo>
                  <a:lnTo>
                    <a:pt x="305" y="272"/>
                  </a:lnTo>
                  <a:lnTo>
                    <a:pt x="305" y="272"/>
                  </a:lnTo>
                  <a:lnTo>
                    <a:pt x="305" y="261"/>
                  </a:lnTo>
                  <a:lnTo>
                    <a:pt x="315" y="261"/>
                  </a:lnTo>
                  <a:lnTo>
                    <a:pt x="315" y="250"/>
                  </a:lnTo>
                  <a:lnTo>
                    <a:pt x="305" y="240"/>
                  </a:lnTo>
                  <a:lnTo>
                    <a:pt x="294" y="240"/>
                  </a:lnTo>
                  <a:lnTo>
                    <a:pt x="294" y="228"/>
                  </a:lnTo>
                  <a:lnTo>
                    <a:pt x="283" y="218"/>
                  </a:lnTo>
                  <a:lnTo>
                    <a:pt x="283" y="218"/>
                  </a:lnTo>
                  <a:lnTo>
                    <a:pt x="294" y="218"/>
                  </a:lnTo>
                  <a:lnTo>
                    <a:pt x="294" y="207"/>
                  </a:lnTo>
                  <a:lnTo>
                    <a:pt x="294" y="207"/>
                  </a:lnTo>
                  <a:lnTo>
                    <a:pt x="294" y="196"/>
                  </a:lnTo>
                  <a:lnTo>
                    <a:pt x="294" y="185"/>
                  </a:lnTo>
                  <a:lnTo>
                    <a:pt x="294" y="174"/>
                  </a:lnTo>
                  <a:lnTo>
                    <a:pt x="305" y="163"/>
                  </a:lnTo>
                  <a:lnTo>
                    <a:pt x="305" y="163"/>
                  </a:lnTo>
                  <a:lnTo>
                    <a:pt x="294" y="153"/>
                  </a:lnTo>
                  <a:lnTo>
                    <a:pt x="294" y="153"/>
                  </a:lnTo>
                  <a:lnTo>
                    <a:pt x="283" y="153"/>
                  </a:lnTo>
                  <a:lnTo>
                    <a:pt x="283" y="153"/>
                  </a:lnTo>
                  <a:lnTo>
                    <a:pt x="283" y="153"/>
                  </a:lnTo>
                  <a:lnTo>
                    <a:pt x="272" y="153"/>
                  </a:lnTo>
                  <a:lnTo>
                    <a:pt x="272" y="153"/>
                  </a:lnTo>
                  <a:lnTo>
                    <a:pt x="283" y="153"/>
                  </a:lnTo>
                  <a:lnTo>
                    <a:pt x="272" y="153"/>
                  </a:lnTo>
                  <a:lnTo>
                    <a:pt x="283" y="141"/>
                  </a:lnTo>
                  <a:lnTo>
                    <a:pt x="283" y="141"/>
                  </a:lnTo>
                  <a:lnTo>
                    <a:pt x="283" y="141"/>
                  </a:lnTo>
                  <a:lnTo>
                    <a:pt x="283" y="141"/>
                  </a:lnTo>
                  <a:lnTo>
                    <a:pt x="283" y="141"/>
                  </a:lnTo>
                  <a:lnTo>
                    <a:pt x="283" y="131"/>
                  </a:lnTo>
                  <a:lnTo>
                    <a:pt x="283" y="131"/>
                  </a:lnTo>
                  <a:lnTo>
                    <a:pt x="283" y="131"/>
                  </a:lnTo>
                  <a:lnTo>
                    <a:pt x="283" y="131"/>
                  </a:lnTo>
                  <a:lnTo>
                    <a:pt x="283" y="120"/>
                  </a:lnTo>
                  <a:lnTo>
                    <a:pt x="283" y="120"/>
                  </a:lnTo>
                  <a:lnTo>
                    <a:pt x="283" y="109"/>
                  </a:lnTo>
                  <a:lnTo>
                    <a:pt x="283" y="87"/>
                  </a:lnTo>
                  <a:lnTo>
                    <a:pt x="283" y="76"/>
                  </a:lnTo>
                  <a:lnTo>
                    <a:pt x="294" y="76"/>
                  </a:lnTo>
                  <a:lnTo>
                    <a:pt x="283" y="76"/>
                  </a:lnTo>
                  <a:lnTo>
                    <a:pt x="272" y="66"/>
                  </a:lnTo>
                  <a:lnTo>
                    <a:pt x="272" y="66"/>
                  </a:lnTo>
                  <a:lnTo>
                    <a:pt x="261" y="54"/>
                  </a:lnTo>
                  <a:lnTo>
                    <a:pt x="261" y="54"/>
                  </a:lnTo>
                  <a:lnTo>
                    <a:pt x="250" y="44"/>
                  </a:lnTo>
                  <a:lnTo>
                    <a:pt x="250" y="44"/>
                  </a:lnTo>
                  <a:lnTo>
                    <a:pt x="250" y="44"/>
                  </a:lnTo>
                  <a:lnTo>
                    <a:pt x="250" y="33"/>
                  </a:lnTo>
                  <a:lnTo>
                    <a:pt x="261" y="22"/>
                  </a:lnTo>
                  <a:lnTo>
                    <a:pt x="261" y="11"/>
                  </a:lnTo>
                  <a:lnTo>
                    <a:pt x="261" y="11"/>
                  </a:lnTo>
                  <a:lnTo>
                    <a:pt x="250" y="0"/>
                  </a:lnTo>
                  <a:lnTo>
                    <a:pt x="240" y="0"/>
                  </a:lnTo>
                  <a:lnTo>
                    <a:pt x="228" y="0"/>
                  </a:lnTo>
                  <a:lnTo>
                    <a:pt x="228" y="11"/>
                  </a:lnTo>
                  <a:lnTo>
                    <a:pt x="228" y="11"/>
                  </a:lnTo>
                  <a:lnTo>
                    <a:pt x="228" y="11"/>
                  </a:lnTo>
                  <a:lnTo>
                    <a:pt x="218" y="11"/>
                  </a:lnTo>
                  <a:lnTo>
                    <a:pt x="218" y="11"/>
                  </a:lnTo>
                  <a:lnTo>
                    <a:pt x="218" y="11"/>
                  </a:lnTo>
                  <a:lnTo>
                    <a:pt x="207" y="22"/>
                  </a:lnTo>
                  <a:lnTo>
                    <a:pt x="207" y="22"/>
                  </a:lnTo>
                  <a:lnTo>
                    <a:pt x="207" y="22"/>
                  </a:lnTo>
                  <a:lnTo>
                    <a:pt x="207" y="11"/>
                  </a:lnTo>
                  <a:lnTo>
                    <a:pt x="196" y="11"/>
                  </a:lnTo>
                  <a:lnTo>
                    <a:pt x="185" y="11"/>
                  </a:lnTo>
                  <a:lnTo>
                    <a:pt x="185" y="11"/>
                  </a:lnTo>
                  <a:lnTo>
                    <a:pt x="174" y="11"/>
                  </a:lnTo>
                  <a:lnTo>
                    <a:pt x="163" y="11"/>
                  </a:lnTo>
                  <a:lnTo>
                    <a:pt x="131" y="11"/>
                  </a:lnTo>
                  <a:lnTo>
                    <a:pt x="131" y="11"/>
                  </a:lnTo>
                  <a:lnTo>
                    <a:pt x="131" y="11"/>
                  </a:lnTo>
                  <a:lnTo>
                    <a:pt x="109" y="11"/>
                  </a:lnTo>
                  <a:lnTo>
                    <a:pt x="76" y="11"/>
                  </a:lnTo>
                  <a:lnTo>
                    <a:pt x="54" y="11"/>
                  </a:lnTo>
                  <a:lnTo>
                    <a:pt x="44" y="11"/>
                  </a:lnTo>
                  <a:lnTo>
                    <a:pt x="44" y="11"/>
                  </a:lnTo>
                  <a:lnTo>
                    <a:pt x="33" y="11"/>
                  </a:lnTo>
                  <a:lnTo>
                    <a:pt x="33" y="22"/>
                  </a:lnTo>
                  <a:lnTo>
                    <a:pt x="22" y="44"/>
                  </a:lnTo>
                  <a:lnTo>
                    <a:pt x="22" y="54"/>
                  </a:lnTo>
                  <a:lnTo>
                    <a:pt x="33" y="54"/>
                  </a:lnTo>
                  <a:lnTo>
                    <a:pt x="33" y="66"/>
                  </a:lnTo>
                  <a:lnTo>
                    <a:pt x="33" y="66"/>
                  </a:lnTo>
                  <a:lnTo>
                    <a:pt x="33" y="66"/>
                  </a:lnTo>
                  <a:lnTo>
                    <a:pt x="33" y="76"/>
                  </a:lnTo>
                  <a:lnTo>
                    <a:pt x="33" y="76"/>
                  </a:lnTo>
                  <a:lnTo>
                    <a:pt x="33" y="76"/>
                  </a:lnTo>
                  <a:lnTo>
                    <a:pt x="33" y="87"/>
                  </a:lnTo>
                  <a:lnTo>
                    <a:pt x="33" y="87"/>
                  </a:lnTo>
                  <a:lnTo>
                    <a:pt x="33" y="98"/>
                  </a:lnTo>
                  <a:lnTo>
                    <a:pt x="33" y="109"/>
                  </a:lnTo>
                  <a:lnTo>
                    <a:pt x="33" y="120"/>
                  </a:lnTo>
                  <a:lnTo>
                    <a:pt x="33" y="131"/>
                  </a:lnTo>
                  <a:lnTo>
                    <a:pt x="33" y="141"/>
                  </a:lnTo>
                  <a:lnTo>
                    <a:pt x="44" y="153"/>
                  </a:lnTo>
                  <a:lnTo>
                    <a:pt x="44" y="153"/>
                  </a:lnTo>
                  <a:lnTo>
                    <a:pt x="44" y="153"/>
                  </a:lnTo>
                  <a:lnTo>
                    <a:pt x="44" y="163"/>
                  </a:lnTo>
                  <a:lnTo>
                    <a:pt x="44" y="174"/>
                  </a:lnTo>
                  <a:lnTo>
                    <a:pt x="44" y="174"/>
                  </a:lnTo>
                  <a:lnTo>
                    <a:pt x="44" y="174"/>
                  </a:lnTo>
                  <a:lnTo>
                    <a:pt x="33" y="185"/>
                  </a:lnTo>
                  <a:lnTo>
                    <a:pt x="33" y="196"/>
                  </a:lnTo>
                  <a:lnTo>
                    <a:pt x="44" y="196"/>
                  </a:lnTo>
                  <a:lnTo>
                    <a:pt x="44" y="196"/>
                  </a:lnTo>
                  <a:lnTo>
                    <a:pt x="44" y="207"/>
                  </a:lnTo>
                  <a:lnTo>
                    <a:pt x="44" y="218"/>
                  </a:lnTo>
                  <a:lnTo>
                    <a:pt x="44" y="218"/>
                  </a:lnTo>
                  <a:lnTo>
                    <a:pt x="54" y="240"/>
                  </a:lnTo>
                  <a:lnTo>
                    <a:pt x="54" y="272"/>
                  </a:lnTo>
                  <a:lnTo>
                    <a:pt x="54" y="272"/>
                  </a:lnTo>
                  <a:lnTo>
                    <a:pt x="54" y="272"/>
                  </a:lnTo>
                  <a:lnTo>
                    <a:pt x="44" y="272"/>
                  </a:lnTo>
                  <a:lnTo>
                    <a:pt x="44" y="272"/>
                  </a:lnTo>
                  <a:lnTo>
                    <a:pt x="44" y="283"/>
                  </a:lnTo>
                  <a:lnTo>
                    <a:pt x="44" y="283"/>
                  </a:lnTo>
                  <a:lnTo>
                    <a:pt x="44" y="283"/>
                  </a:lnTo>
                  <a:lnTo>
                    <a:pt x="33" y="294"/>
                  </a:lnTo>
                  <a:lnTo>
                    <a:pt x="33" y="294"/>
                  </a:lnTo>
                  <a:lnTo>
                    <a:pt x="33" y="305"/>
                  </a:lnTo>
                  <a:lnTo>
                    <a:pt x="22" y="305"/>
                  </a:lnTo>
                  <a:lnTo>
                    <a:pt x="22" y="315"/>
                  </a:lnTo>
                  <a:lnTo>
                    <a:pt x="22" y="337"/>
                  </a:lnTo>
                  <a:lnTo>
                    <a:pt x="22" y="359"/>
                  </a:lnTo>
                  <a:lnTo>
                    <a:pt x="11" y="359"/>
                  </a:lnTo>
                  <a:lnTo>
                    <a:pt x="11" y="359"/>
                  </a:lnTo>
                  <a:lnTo>
                    <a:pt x="11" y="370"/>
                  </a:lnTo>
                  <a:lnTo>
                    <a:pt x="0" y="381"/>
                  </a:lnTo>
                  <a:lnTo>
                    <a:pt x="0" y="392"/>
                  </a:lnTo>
                  <a:lnTo>
                    <a:pt x="0" y="402"/>
                  </a:lnTo>
                  <a:lnTo>
                    <a:pt x="0" y="402"/>
                  </a:lnTo>
                  <a:lnTo>
                    <a:pt x="0" y="413"/>
                  </a:lnTo>
                  <a:lnTo>
                    <a:pt x="0" y="424"/>
                  </a:lnTo>
                  <a:lnTo>
                    <a:pt x="0" y="424"/>
                  </a:lnTo>
                  <a:lnTo>
                    <a:pt x="0" y="435"/>
                  </a:lnTo>
                  <a:lnTo>
                    <a:pt x="11" y="457"/>
                  </a:lnTo>
                  <a:lnTo>
                    <a:pt x="11" y="479"/>
                  </a:lnTo>
                  <a:lnTo>
                    <a:pt x="11" y="489"/>
                  </a:lnTo>
                  <a:lnTo>
                    <a:pt x="11" y="500"/>
                  </a:lnTo>
                  <a:lnTo>
                    <a:pt x="22" y="500"/>
                  </a:lnTo>
                  <a:lnTo>
                    <a:pt x="22" y="500"/>
                  </a:lnTo>
                  <a:lnTo>
                    <a:pt x="33" y="500"/>
                  </a:lnTo>
                  <a:lnTo>
                    <a:pt x="33" y="511"/>
                  </a:lnTo>
                  <a:lnTo>
                    <a:pt x="33" y="522"/>
                  </a:lnTo>
                  <a:lnTo>
                    <a:pt x="33" y="533"/>
                  </a:lnTo>
                  <a:lnTo>
                    <a:pt x="33" y="533"/>
                  </a:lnTo>
                  <a:lnTo>
                    <a:pt x="33" y="533"/>
                  </a:lnTo>
                  <a:lnTo>
                    <a:pt x="33" y="544"/>
                  </a:lnTo>
                  <a:lnTo>
                    <a:pt x="33" y="544"/>
                  </a:lnTo>
                  <a:lnTo>
                    <a:pt x="22" y="544"/>
                  </a:lnTo>
                  <a:lnTo>
                    <a:pt x="22" y="555"/>
                  </a:lnTo>
                  <a:lnTo>
                    <a:pt x="11" y="544"/>
                  </a:lnTo>
                  <a:lnTo>
                    <a:pt x="11" y="544"/>
                  </a:lnTo>
                  <a:lnTo>
                    <a:pt x="0" y="555"/>
                  </a:lnTo>
                  <a:lnTo>
                    <a:pt x="11" y="555"/>
                  </a:lnTo>
                  <a:lnTo>
                    <a:pt x="22" y="555"/>
                  </a:lnTo>
                  <a:lnTo>
                    <a:pt x="33" y="555"/>
                  </a:lnTo>
                  <a:lnTo>
                    <a:pt x="66" y="566"/>
                  </a:lnTo>
                  <a:lnTo>
                    <a:pt x="76" y="576"/>
                  </a:lnTo>
                  <a:lnTo>
                    <a:pt x="87" y="587"/>
                  </a:lnTo>
                  <a:lnTo>
                    <a:pt x="98" y="587"/>
                  </a:lnTo>
                  <a:lnTo>
                    <a:pt x="109" y="576"/>
                  </a:lnTo>
                  <a:lnTo>
                    <a:pt x="120" y="566"/>
                  </a:lnTo>
                  <a:lnTo>
                    <a:pt x="131" y="555"/>
                  </a:lnTo>
                  <a:lnTo>
                    <a:pt x="174" y="544"/>
                  </a:lnTo>
                  <a:lnTo>
                    <a:pt x="196" y="544"/>
                  </a:lnTo>
                  <a:lnTo>
                    <a:pt x="196" y="533"/>
                  </a:lnTo>
                  <a:lnTo>
                    <a:pt x="218" y="522"/>
                  </a:lnTo>
                  <a:lnTo>
                    <a:pt x="228" y="511"/>
                  </a:lnTo>
                  <a:lnTo>
                    <a:pt x="250" y="511"/>
                  </a:lnTo>
                  <a:lnTo>
                    <a:pt x="272" y="489"/>
                  </a:lnTo>
                  <a:lnTo>
                    <a:pt x="305" y="489"/>
                  </a:lnTo>
                  <a:lnTo>
                    <a:pt x="315" y="489"/>
                  </a:lnTo>
                  <a:lnTo>
                    <a:pt x="326" y="489"/>
                  </a:lnTo>
                  <a:lnTo>
                    <a:pt x="337" y="479"/>
                  </a:lnTo>
                  <a:lnTo>
                    <a:pt x="337" y="468"/>
                  </a:lnTo>
                  <a:lnTo>
                    <a:pt x="348" y="468"/>
                  </a:lnTo>
                  <a:lnTo>
                    <a:pt x="348" y="457"/>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0" name="Freeform 164">
              <a:extLst>
                <a:ext uri="{FF2B5EF4-FFF2-40B4-BE49-F238E27FC236}">
                  <a16:creationId xmlns:a16="http://schemas.microsoft.com/office/drawing/2014/main" id="{2F5743DC-4194-5B14-15FC-72FA2EBEEF0F}"/>
                </a:ext>
              </a:extLst>
            </p:cNvPr>
            <p:cNvSpPr>
              <a:spLocks noChangeArrowheads="1"/>
            </p:cNvSpPr>
            <p:nvPr/>
          </p:nvSpPr>
          <p:spPr bwMode="auto">
            <a:xfrm>
              <a:off x="6621794" y="3085151"/>
              <a:ext cx="167205" cy="46444"/>
            </a:xfrm>
            <a:custGeom>
              <a:avLst/>
              <a:gdLst>
                <a:gd name="T0" fmla="*/ 217 w 240"/>
                <a:gd name="T1" fmla="*/ 22 h 66"/>
                <a:gd name="T2" fmla="*/ 206 w 240"/>
                <a:gd name="T3" fmla="*/ 22 h 66"/>
                <a:gd name="T4" fmla="*/ 195 w 240"/>
                <a:gd name="T5" fmla="*/ 22 h 66"/>
                <a:gd name="T6" fmla="*/ 185 w 240"/>
                <a:gd name="T7" fmla="*/ 22 h 66"/>
                <a:gd name="T8" fmla="*/ 163 w 240"/>
                <a:gd name="T9" fmla="*/ 11 h 66"/>
                <a:gd name="T10" fmla="*/ 141 w 240"/>
                <a:gd name="T11" fmla="*/ 0 h 66"/>
                <a:gd name="T12" fmla="*/ 130 w 240"/>
                <a:gd name="T13" fmla="*/ 0 h 66"/>
                <a:gd name="T14" fmla="*/ 108 w 240"/>
                <a:gd name="T15" fmla="*/ 11 h 66"/>
                <a:gd name="T16" fmla="*/ 87 w 240"/>
                <a:gd name="T17" fmla="*/ 22 h 66"/>
                <a:gd name="T18" fmla="*/ 32 w 240"/>
                <a:gd name="T19" fmla="*/ 22 h 66"/>
                <a:gd name="T20" fmla="*/ 21 w 240"/>
                <a:gd name="T21" fmla="*/ 32 h 66"/>
                <a:gd name="T22" fmla="*/ 32 w 240"/>
                <a:gd name="T23" fmla="*/ 44 h 66"/>
                <a:gd name="T24" fmla="*/ 76 w 240"/>
                <a:gd name="T25" fmla="*/ 32 h 66"/>
                <a:gd name="T26" fmla="*/ 108 w 240"/>
                <a:gd name="T27" fmla="*/ 32 h 66"/>
                <a:gd name="T28" fmla="*/ 98 w 240"/>
                <a:gd name="T29" fmla="*/ 32 h 66"/>
                <a:gd name="T30" fmla="*/ 76 w 240"/>
                <a:gd name="T31" fmla="*/ 32 h 66"/>
                <a:gd name="T32" fmla="*/ 43 w 240"/>
                <a:gd name="T33" fmla="*/ 32 h 66"/>
                <a:gd name="T34" fmla="*/ 43 w 240"/>
                <a:gd name="T35" fmla="*/ 44 h 66"/>
                <a:gd name="T36" fmla="*/ 32 w 240"/>
                <a:gd name="T37" fmla="*/ 44 h 66"/>
                <a:gd name="T38" fmla="*/ 11 w 240"/>
                <a:gd name="T39" fmla="*/ 44 h 66"/>
                <a:gd name="T40" fmla="*/ 11 w 240"/>
                <a:gd name="T41" fmla="*/ 32 h 66"/>
                <a:gd name="T42" fmla="*/ 0 w 240"/>
                <a:gd name="T43" fmla="*/ 44 h 66"/>
                <a:gd name="T44" fmla="*/ 0 w 240"/>
                <a:gd name="T45" fmla="*/ 65 h 66"/>
                <a:gd name="T46" fmla="*/ 11 w 240"/>
                <a:gd name="T47" fmla="*/ 54 h 66"/>
                <a:gd name="T48" fmla="*/ 43 w 240"/>
                <a:gd name="T49" fmla="*/ 54 h 66"/>
                <a:gd name="T50" fmla="*/ 76 w 240"/>
                <a:gd name="T51" fmla="*/ 54 h 66"/>
                <a:gd name="T52" fmla="*/ 76 w 240"/>
                <a:gd name="T53" fmla="*/ 44 h 66"/>
                <a:gd name="T54" fmla="*/ 98 w 240"/>
                <a:gd name="T55" fmla="*/ 32 h 66"/>
                <a:gd name="T56" fmla="*/ 119 w 240"/>
                <a:gd name="T57" fmla="*/ 32 h 66"/>
                <a:gd name="T58" fmla="*/ 130 w 240"/>
                <a:gd name="T59" fmla="*/ 22 h 66"/>
                <a:gd name="T60" fmla="*/ 130 w 240"/>
                <a:gd name="T61" fmla="*/ 22 h 66"/>
                <a:gd name="T62" fmla="*/ 141 w 240"/>
                <a:gd name="T63" fmla="*/ 32 h 66"/>
                <a:gd name="T64" fmla="*/ 152 w 240"/>
                <a:gd name="T65" fmla="*/ 32 h 66"/>
                <a:gd name="T66" fmla="*/ 185 w 240"/>
                <a:gd name="T67" fmla="*/ 44 h 66"/>
                <a:gd name="T68" fmla="*/ 217 w 240"/>
                <a:gd name="T69" fmla="*/ 44 h 66"/>
                <a:gd name="T70" fmla="*/ 239 w 240"/>
                <a:gd name="T71"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66">
                  <a:moveTo>
                    <a:pt x="228" y="32"/>
                  </a:moveTo>
                  <a:lnTo>
                    <a:pt x="217" y="22"/>
                  </a:lnTo>
                  <a:lnTo>
                    <a:pt x="206" y="22"/>
                  </a:lnTo>
                  <a:lnTo>
                    <a:pt x="206" y="22"/>
                  </a:lnTo>
                  <a:lnTo>
                    <a:pt x="195" y="22"/>
                  </a:lnTo>
                  <a:lnTo>
                    <a:pt x="195" y="22"/>
                  </a:lnTo>
                  <a:lnTo>
                    <a:pt x="185" y="22"/>
                  </a:lnTo>
                  <a:lnTo>
                    <a:pt x="185" y="22"/>
                  </a:lnTo>
                  <a:lnTo>
                    <a:pt x="174" y="11"/>
                  </a:lnTo>
                  <a:lnTo>
                    <a:pt x="163" y="11"/>
                  </a:lnTo>
                  <a:lnTo>
                    <a:pt x="163" y="11"/>
                  </a:lnTo>
                  <a:lnTo>
                    <a:pt x="141" y="0"/>
                  </a:lnTo>
                  <a:lnTo>
                    <a:pt x="141" y="0"/>
                  </a:lnTo>
                  <a:lnTo>
                    <a:pt x="130" y="0"/>
                  </a:lnTo>
                  <a:lnTo>
                    <a:pt x="119" y="0"/>
                  </a:lnTo>
                  <a:lnTo>
                    <a:pt x="108" y="11"/>
                  </a:lnTo>
                  <a:lnTo>
                    <a:pt x="98" y="22"/>
                  </a:lnTo>
                  <a:lnTo>
                    <a:pt x="87" y="22"/>
                  </a:lnTo>
                  <a:lnTo>
                    <a:pt x="65" y="22"/>
                  </a:lnTo>
                  <a:lnTo>
                    <a:pt x="32" y="22"/>
                  </a:lnTo>
                  <a:lnTo>
                    <a:pt x="21" y="22"/>
                  </a:lnTo>
                  <a:lnTo>
                    <a:pt x="21" y="32"/>
                  </a:lnTo>
                  <a:lnTo>
                    <a:pt x="21" y="44"/>
                  </a:lnTo>
                  <a:lnTo>
                    <a:pt x="32" y="44"/>
                  </a:lnTo>
                  <a:lnTo>
                    <a:pt x="54" y="32"/>
                  </a:lnTo>
                  <a:lnTo>
                    <a:pt x="76" y="32"/>
                  </a:lnTo>
                  <a:lnTo>
                    <a:pt x="98" y="22"/>
                  </a:lnTo>
                  <a:lnTo>
                    <a:pt x="108" y="32"/>
                  </a:lnTo>
                  <a:lnTo>
                    <a:pt x="108" y="32"/>
                  </a:lnTo>
                  <a:lnTo>
                    <a:pt x="98" y="32"/>
                  </a:lnTo>
                  <a:lnTo>
                    <a:pt x="87" y="32"/>
                  </a:lnTo>
                  <a:lnTo>
                    <a:pt x="76" y="32"/>
                  </a:lnTo>
                  <a:lnTo>
                    <a:pt x="65" y="32"/>
                  </a:lnTo>
                  <a:lnTo>
                    <a:pt x="43" y="32"/>
                  </a:lnTo>
                  <a:lnTo>
                    <a:pt x="43" y="44"/>
                  </a:lnTo>
                  <a:lnTo>
                    <a:pt x="43" y="44"/>
                  </a:lnTo>
                  <a:lnTo>
                    <a:pt x="43" y="44"/>
                  </a:lnTo>
                  <a:lnTo>
                    <a:pt x="32" y="44"/>
                  </a:lnTo>
                  <a:lnTo>
                    <a:pt x="11" y="44"/>
                  </a:lnTo>
                  <a:lnTo>
                    <a:pt x="11" y="44"/>
                  </a:lnTo>
                  <a:lnTo>
                    <a:pt x="11" y="32"/>
                  </a:lnTo>
                  <a:lnTo>
                    <a:pt x="11" y="32"/>
                  </a:lnTo>
                  <a:lnTo>
                    <a:pt x="0" y="32"/>
                  </a:lnTo>
                  <a:lnTo>
                    <a:pt x="0" y="44"/>
                  </a:lnTo>
                  <a:lnTo>
                    <a:pt x="0" y="54"/>
                  </a:lnTo>
                  <a:lnTo>
                    <a:pt x="0" y="65"/>
                  </a:lnTo>
                  <a:lnTo>
                    <a:pt x="0" y="65"/>
                  </a:lnTo>
                  <a:lnTo>
                    <a:pt x="11" y="54"/>
                  </a:lnTo>
                  <a:lnTo>
                    <a:pt x="21" y="54"/>
                  </a:lnTo>
                  <a:lnTo>
                    <a:pt x="43" y="54"/>
                  </a:lnTo>
                  <a:lnTo>
                    <a:pt x="54" y="54"/>
                  </a:lnTo>
                  <a:lnTo>
                    <a:pt x="76" y="54"/>
                  </a:lnTo>
                  <a:lnTo>
                    <a:pt x="76" y="44"/>
                  </a:lnTo>
                  <a:lnTo>
                    <a:pt x="76" y="44"/>
                  </a:lnTo>
                  <a:lnTo>
                    <a:pt x="87" y="44"/>
                  </a:lnTo>
                  <a:lnTo>
                    <a:pt x="98" y="32"/>
                  </a:lnTo>
                  <a:lnTo>
                    <a:pt x="119" y="32"/>
                  </a:lnTo>
                  <a:lnTo>
                    <a:pt x="119" y="32"/>
                  </a:lnTo>
                  <a:lnTo>
                    <a:pt x="119" y="32"/>
                  </a:lnTo>
                  <a:lnTo>
                    <a:pt x="130" y="22"/>
                  </a:lnTo>
                  <a:lnTo>
                    <a:pt x="130" y="22"/>
                  </a:lnTo>
                  <a:lnTo>
                    <a:pt x="130" y="22"/>
                  </a:lnTo>
                  <a:lnTo>
                    <a:pt x="141" y="22"/>
                  </a:lnTo>
                  <a:lnTo>
                    <a:pt x="141" y="32"/>
                  </a:lnTo>
                  <a:lnTo>
                    <a:pt x="152" y="32"/>
                  </a:lnTo>
                  <a:lnTo>
                    <a:pt x="152" y="32"/>
                  </a:lnTo>
                  <a:lnTo>
                    <a:pt x="163" y="44"/>
                  </a:lnTo>
                  <a:lnTo>
                    <a:pt x="185" y="44"/>
                  </a:lnTo>
                  <a:lnTo>
                    <a:pt x="195" y="54"/>
                  </a:lnTo>
                  <a:lnTo>
                    <a:pt x="217" y="44"/>
                  </a:lnTo>
                  <a:lnTo>
                    <a:pt x="228" y="44"/>
                  </a:lnTo>
                  <a:lnTo>
                    <a:pt x="239" y="32"/>
                  </a:lnTo>
                  <a:lnTo>
                    <a:pt x="228" y="32"/>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1" name="Freeform 165">
              <a:extLst>
                <a:ext uri="{FF2B5EF4-FFF2-40B4-BE49-F238E27FC236}">
                  <a16:creationId xmlns:a16="http://schemas.microsoft.com/office/drawing/2014/main" id="{0D14C20F-53A8-673C-7591-4E937B866314}"/>
                </a:ext>
              </a:extLst>
            </p:cNvPr>
            <p:cNvSpPr>
              <a:spLocks noChangeArrowheads="1"/>
            </p:cNvSpPr>
            <p:nvPr/>
          </p:nvSpPr>
          <p:spPr bwMode="auto">
            <a:xfrm>
              <a:off x="8049226" y="3818993"/>
              <a:ext cx="322023" cy="396337"/>
            </a:xfrm>
            <a:custGeom>
              <a:avLst/>
              <a:gdLst>
                <a:gd name="T0" fmla="*/ 457 w 458"/>
                <a:gd name="T1" fmla="*/ 261 h 566"/>
                <a:gd name="T2" fmla="*/ 435 w 458"/>
                <a:gd name="T3" fmla="*/ 239 h 566"/>
                <a:gd name="T4" fmla="*/ 413 w 458"/>
                <a:gd name="T5" fmla="*/ 206 h 566"/>
                <a:gd name="T6" fmla="*/ 424 w 458"/>
                <a:gd name="T7" fmla="*/ 163 h 566"/>
                <a:gd name="T8" fmla="*/ 446 w 458"/>
                <a:gd name="T9" fmla="*/ 152 h 566"/>
                <a:gd name="T10" fmla="*/ 457 w 458"/>
                <a:gd name="T11" fmla="*/ 119 h 566"/>
                <a:gd name="T12" fmla="*/ 424 w 458"/>
                <a:gd name="T13" fmla="*/ 87 h 566"/>
                <a:gd name="T14" fmla="*/ 359 w 458"/>
                <a:gd name="T15" fmla="*/ 98 h 566"/>
                <a:gd name="T16" fmla="*/ 359 w 458"/>
                <a:gd name="T17" fmla="*/ 76 h 566"/>
                <a:gd name="T18" fmla="*/ 370 w 458"/>
                <a:gd name="T19" fmla="*/ 21 h 566"/>
                <a:gd name="T20" fmla="*/ 326 w 458"/>
                <a:gd name="T21" fmla="*/ 11 h 566"/>
                <a:gd name="T22" fmla="*/ 272 w 458"/>
                <a:gd name="T23" fmla="*/ 0 h 566"/>
                <a:gd name="T24" fmla="*/ 207 w 458"/>
                <a:gd name="T25" fmla="*/ 0 h 566"/>
                <a:gd name="T26" fmla="*/ 207 w 458"/>
                <a:gd name="T27" fmla="*/ 76 h 566"/>
                <a:gd name="T28" fmla="*/ 174 w 458"/>
                <a:gd name="T29" fmla="*/ 119 h 566"/>
                <a:gd name="T30" fmla="*/ 98 w 458"/>
                <a:gd name="T31" fmla="*/ 119 h 566"/>
                <a:gd name="T32" fmla="*/ 87 w 458"/>
                <a:gd name="T33" fmla="*/ 119 h 566"/>
                <a:gd name="T34" fmla="*/ 65 w 458"/>
                <a:gd name="T35" fmla="*/ 119 h 566"/>
                <a:gd name="T36" fmla="*/ 65 w 458"/>
                <a:gd name="T37" fmla="*/ 163 h 566"/>
                <a:gd name="T38" fmla="*/ 43 w 458"/>
                <a:gd name="T39" fmla="*/ 163 h 566"/>
                <a:gd name="T40" fmla="*/ 98 w 458"/>
                <a:gd name="T41" fmla="*/ 195 h 566"/>
                <a:gd name="T42" fmla="*/ 65 w 458"/>
                <a:gd name="T43" fmla="*/ 195 h 566"/>
                <a:gd name="T44" fmla="*/ 43 w 458"/>
                <a:gd name="T45" fmla="*/ 174 h 566"/>
                <a:gd name="T46" fmla="*/ 33 w 458"/>
                <a:gd name="T47" fmla="*/ 261 h 566"/>
                <a:gd name="T48" fmla="*/ 11 w 458"/>
                <a:gd name="T49" fmla="*/ 272 h 566"/>
                <a:gd name="T50" fmla="*/ 11 w 458"/>
                <a:gd name="T51" fmla="*/ 304 h 566"/>
                <a:gd name="T52" fmla="*/ 43 w 458"/>
                <a:gd name="T53" fmla="*/ 337 h 566"/>
                <a:gd name="T54" fmla="*/ 43 w 458"/>
                <a:gd name="T55" fmla="*/ 348 h 566"/>
                <a:gd name="T56" fmla="*/ 54 w 458"/>
                <a:gd name="T57" fmla="*/ 359 h 566"/>
                <a:gd name="T58" fmla="*/ 33 w 458"/>
                <a:gd name="T59" fmla="*/ 348 h 566"/>
                <a:gd name="T60" fmla="*/ 54 w 458"/>
                <a:gd name="T61" fmla="*/ 380 h 566"/>
                <a:gd name="T62" fmla="*/ 54 w 458"/>
                <a:gd name="T63" fmla="*/ 391 h 566"/>
                <a:gd name="T64" fmla="*/ 65 w 458"/>
                <a:gd name="T65" fmla="*/ 424 h 566"/>
                <a:gd name="T66" fmla="*/ 109 w 458"/>
                <a:gd name="T67" fmla="*/ 446 h 566"/>
                <a:gd name="T68" fmla="*/ 76 w 458"/>
                <a:gd name="T69" fmla="*/ 435 h 566"/>
                <a:gd name="T70" fmla="*/ 174 w 458"/>
                <a:gd name="T71" fmla="*/ 533 h 566"/>
                <a:gd name="T72" fmla="*/ 196 w 458"/>
                <a:gd name="T73" fmla="*/ 543 h 566"/>
                <a:gd name="T74" fmla="*/ 239 w 458"/>
                <a:gd name="T75" fmla="*/ 543 h 566"/>
                <a:gd name="T76" fmla="*/ 250 w 458"/>
                <a:gd name="T77" fmla="*/ 533 h 566"/>
                <a:gd name="T78" fmla="*/ 261 w 458"/>
                <a:gd name="T79" fmla="*/ 511 h 566"/>
                <a:gd name="T80" fmla="*/ 239 w 458"/>
                <a:gd name="T81" fmla="*/ 489 h 566"/>
                <a:gd name="T82" fmla="*/ 228 w 458"/>
                <a:gd name="T83" fmla="*/ 467 h 566"/>
                <a:gd name="T84" fmla="*/ 228 w 458"/>
                <a:gd name="T85" fmla="*/ 424 h 566"/>
                <a:gd name="T86" fmla="*/ 250 w 458"/>
                <a:gd name="T87" fmla="*/ 424 h 566"/>
                <a:gd name="T88" fmla="*/ 294 w 458"/>
                <a:gd name="T89" fmla="*/ 413 h 566"/>
                <a:gd name="T90" fmla="*/ 294 w 458"/>
                <a:gd name="T91" fmla="*/ 391 h 566"/>
                <a:gd name="T92" fmla="*/ 315 w 458"/>
                <a:gd name="T93" fmla="*/ 380 h 566"/>
                <a:gd name="T94" fmla="*/ 359 w 458"/>
                <a:gd name="T95" fmla="*/ 424 h 566"/>
                <a:gd name="T96" fmla="*/ 402 w 458"/>
                <a:gd name="T97" fmla="*/ 402 h 566"/>
                <a:gd name="T98" fmla="*/ 413 w 458"/>
                <a:gd name="T99" fmla="*/ 435 h 566"/>
                <a:gd name="T100" fmla="*/ 435 w 458"/>
                <a:gd name="T101" fmla="*/ 424 h 566"/>
                <a:gd name="T102" fmla="*/ 446 w 458"/>
                <a:gd name="T103" fmla="*/ 402 h 566"/>
                <a:gd name="T104" fmla="*/ 457 w 458"/>
                <a:gd name="T105" fmla="*/ 369 h 566"/>
                <a:gd name="T106" fmla="*/ 457 w 458"/>
                <a:gd name="T107" fmla="*/ 32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8" h="566">
                  <a:moveTo>
                    <a:pt x="457" y="315"/>
                  </a:moveTo>
                  <a:lnTo>
                    <a:pt x="457" y="304"/>
                  </a:lnTo>
                  <a:lnTo>
                    <a:pt x="457" y="282"/>
                  </a:lnTo>
                  <a:lnTo>
                    <a:pt x="457" y="272"/>
                  </a:lnTo>
                  <a:lnTo>
                    <a:pt x="457" y="261"/>
                  </a:lnTo>
                  <a:lnTo>
                    <a:pt x="457" y="261"/>
                  </a:lnTo>
                  <a:lnTo>
                    <a:pt x="457" y="250"/>
                  </a:lnTo>
                  <a:lnTo>
                    <a:pt x="435" y="250"/>
                  </a:lnTo>
                  <a:lnTo>
                    <a:pt x="435" y="239"/>
                  </a:lnTo>
                  <a:lnTo>
                    <a:pt x="435" y="239"/>
                  </a:lnTo>
                  <a:lnTo>
                    <a:pt x="424" y="239"/>
                  </a:lnTo>
                  <a:lnTo>
                    <a:pt x="413" y="228"/>
                  </a:lnTo>
                  <a:lnTo>
                    <a:pt x="413" y="228"/>
                  </a:lnTo>
                  <a:lnTo>
                    <a:pt x="413" y="217"/>
                  </a:lnTo>
                  <a:lnTo>
                    <a:pt x="413" y="206"/>
                  </a:lnTo>
                  <a:lnTo>
                    <a:pt x="413" y="195"/>
                  </a:lnTo>
                  <a:lnTo>
                    <a:pt x="413" y="185"/>
                  </a:lnTo>
                  <a:lnTo>
                    <a:pt x="413" y="174"/>
                  </a:lnTo>
                  <a:lnTo>
                    <a:pt x="424" y="174"/>
                  </a:lnTo>
                  <a:lnTo>
                    <a:pt x="424" y="163"/>
                  </a:lnTo>
                  <a:lnTo>
                    <a:pt x="424" y="163"/>
                  </a:lnTo>
                  <a:lnTo>
                    <a:pt x="446" y="163"/>
                  </a:lnTo>
                  <a:lnTo>
                    <a:pt x="446" y="152"/>
                  </a:lnTo>
                  <a:lnTo>
                    <a:pt x="446" y="152"/>
                  </a:lnTo>
                  <a:lnTo>
                    <a:pt x="446" y="152"/>
                  </a:lnTo>
                  <a:lnTo>
                    <a:pt x="457" y="141"/>
                  </a:lnTo>
                  <a:lnTo>
                    <a:pt x="457" y="141"/>
                  </a:lnTo>
                  <a:lnTo>
                    <a:pt x="457" y="130"/>
                  </a:lnTo>
                  <a:lnTo>
                    <a:pt x="457" y="130"/>
                  </a:lnTo>
                  <a:lnTo>
                    <a:pt x="457" y="119"/>
                  </a:lnTo>
                  <a:lnTo>
                    <a:pt x="446" y="108"/>
                  </a:lnTo>
                  <a:lnTo>
                    <a:pt x="446" y="108"/>
                  </a:lnTo>
                  <a:lnTo>
                    <a:pt x="446" y="87"/>
                  </a:lnTo>
                  <a:lnTo>
                    <a:pt x="435" y="87"/>
                  </a:lnTo>
                  <a:lnTo>
                    <a:pt x="424" y="87"/>
                  </a:lnTo>
                  <a:lnTo>
                    <a:pt x="413" y="76"/>
                  </a:lnTo>
                  <a:lnTo>
                    <a:pt x="402" y="87"/>
                  </a:lnTo>
                  <a:lnTo>
                    <a:pt x="381" y="87"/>
                  </a:lnTo>
                  <a:lnTo>
                    <a:pt x="370" y="98"/>
                  </a:lnTo>
                  <a:lnTo>
                    <a:pt x="359" y="98"/>
                  </a:lnTo>
                  <a:lnTo>
                    <a:pt x="359" y="98"/>
                  </a:lnTo>
                  <a:lnTo>
                    <a:pt x="359" y="98"/>
                  </a:lnTo>
                  <a:lnTo>
                    <a:pt x="359" y="87"/>
                  </a:lnTo>
                  <a:lnTo>
                    <a:pt x="359" y="87"/>
                  </a:lnTo>
                  <a:lnTo>
                    <a:pt x="359" y="76"/>
                  </a:lnTo>
                  <a:lnTo>
                    <a:pt x="359" y="76"/>
                  </a:lnTo>
                  <a:lnTo>
                    <a:pt x="359" y="65"/>
                  </a:lnTo>
                  <a:lnTo>
                    <a:pt x="359" y="43"/>
                  </a:lnTo>
                  <a:lnTo>
                    <a:pt x="359" y="32"/>
                  </a:lnTo>
                  <a:lnTo>
                    <a:pt x="370" y="21"/>
                  </a:lnTo>
                  <a:lnTo>
                    <a:pt x="370" y="11"/>
                  </a:lnTo>
                  <a:lnTo>
                    <a:pt x="359" y="11"/>
                  </a:lnTo>
                  <a:lnTo>
                    <a:pt x="359" y="0"/>
                  </a:lnTo>
                  <a:lnTo>
                    <a:pt x="348" y="0"/>
                  </a:lnTo>
                  <a:lnTo>
                    <a:pt x="326" y="11"/>
                  </a:lnTo>
                  <a:lnTo>
                    <a:pt x="315" y="0"/>
                  </a:lnTo>
                  <a:lnTo>
                    <a:pt x="304" y="0"/>
                  </a:lnTo>
                  <a:lnTo>
                    <a:pt x="304" y="0"/>
                  </a:lnTo>
                  <a:lnTo>
                    <a:pt x="294" y="0"/>
                  </a:lnTo>
                  <a:lnTo>
                    <a:pt x="272" y="0"/>
                  </a:lnTo>
                  <a:lnTo>
                    <a:pt x="272" y="0"/>
                  </a:lnTo>
                  <a:lnTo>
                    <a:pt x="261" y="0"/>
                  </a:lnTo>
                  <a:lnTo>
                    <a:pt x="228" y="0"/>
                  </a:lnTo>
                  <a:lnTo>
                    <a:pt x="207" y="0"/>
                  </a:lnTo>
                  <a:lnTo>
                    <a:pt x="207" y="0"/>
                  </a:lnTo>
                  <a:lnTo>
                    <a:pt x="207" y="11"/>
                  </a:lnTo>
                  <a:lnTo>
                    <a:pt x="207" y="11"/>
                  </a:lnTo>
                  <a:lnTo>
                    <a:pt x="207" y="32"/>
                  </a:lnTo>
                  <a:lnTo>
                    <a:pt x="207" y="54"/>
                  </a:lnTo>
                  <a:lnTo>
                    <a:pt x="207" y="76"/>
                  </a:lnTo>
                  <a:lnTo>
                    <a:pt x="207" y="87"/>
                  </a:lnTo>
                  <a:lnTo>
                    <a:pt x="207" y="108"/>
                  </a:lnTo>
                  <a:lnTo>
                    <a:pt x="207" y="119"/>
                  </a:lnTo>
                  <a:lnTo>
                    <a:pt x="196" y="119"/>
                  </a:lnTo>
                  <a:lnTo>
                    <a:pt x="174" y="119"/>
                  </a:lnTo>
                  <a:lnTo>
                    <a:pt x="152" y="119"/>
                  </a:lnTo>
                  <a:lnTo>
                    <a:pt x="130" y="119"/>
                  </a:lnTo>
                  <a:lnTo>
                    <a:pt x="120" y="119"/>
                  </a:lnTo>
                  <a:lnTo>
                    <a:pt x="98" y="119"/>
                  </a:lnTo>
                  <a:lnTo>
                    <a:pt x="98" y="119"/>
                  </a:lnTo>
                  <a:lnTo>
                    <a:pt x="98" y="119"/>
                  </a:lnTo>
                  <a:lnTo>
                    <a:pt x="98" y="119"/>
                  </a:lnTo>
                  <a:lnTo>
                    <a:pt x="87" y="119"/>
                  </a:lnTo>
                  <a:lnTo>
                    <a:pt x="87" y="119"/>
                  </a:lnTo>
                  <a:lnTo>
                    <a:pt x="87" y="119"/>
                  </a:lnTo>
                  <a:lnTo>
                    <a:pt x="76" y="108"/>
                  </a:lnTo>
                  <a:lnTo>
                    <a:pt x="76" y="108"/>
                  </a:lnTo>
                  <a:lnTo>
                    <a:pt x="76" y="108"/>
                  </a:lnTo>
                  <a:lnTo>
                    <a:pt x="76" y="119"/>
                  </a:lnTo>
                  <a:lnTo>
                    <a:pt x="65" y="119"/>
                  </a:lnTo>
                  <a:lnTo>
                    <a:pt x="65" y="119"/>
                  </a:lnTo>
                  <a:lnTo>
                    <a:pt x="65" y="141"/>
                  </a:lnTo>
                  <a:lnTo>
                    <a:pt x="65" y="152"/>
                  </a:lnTo>
                  <a:lnTo>
                    <a:pt x="65" y="163"/>
                  </a:lnTo>
                  <a:lnTo>
                    <a:pt x="65" y="163"/>
                  </a:lnTo>
                  <a:lnTo>
                    <a:pt x="65" y="152"/>
                  </a:lnTo>
                  <a:lnTo>
                    <a:pt x="65" y="152"/>
                  </a:lnTo>
                  <a:lnTo>
                    <a:pt x="65" y="152"/>
                  </a:lnTo>
                  <a:lnTo>
                    <a:pt x="43" y="152"/>
                  </a:lnTo>
                  <a:lnTo>
                    <a:pt x="43" y="163"/>
                  </a:lnTo>
                  <a:lnTo>
                    <a:pt x="54" y="163"/>
                  </a:lnTo>
                  <a:lnTo>
                    <a:pt x="54" y="174"/>
                  </a:lnTo>
                  <a:lnTo>
                    <a:pt x="65" y="185"/>
                  </a:lnTo>
                  <a:lnTo>
                    <a:pt x="87" y="195"/>
                  </a:lnTo>
                  <a:lnTo>
                    <a:pt x="98" y="195"/>
                  </a:lnTo>
                  <a:lnTo>
                    <a:pt x="98" y="195"/>
                  </a:lnTo>
                  <a:lnTo>
                    <a:pt x="87" y="195"/>
                  </a:lnTo>
                  <a:lnTo>
                    <a:pt x="87" y="206"/>
                  </a:lnTo>
                  <a:lnTo>
                    <a:pt x="76" y="206"/>
                  </a:lnTo>
                  <a:lnTo>
                    <a:pt x="65" y="195"/>
                  </a:lnTo>
                  <a:lnTo>
                    <a:pt x="54" y="195"/>
                  </a:lnTo>
                  <a:lnTo>
                    <a:pt x="54" y="195"/>
                  </a:lnTo>
                  <a:lnTo>
                    <a:pt x="54" y="185"/>
                  </a:lnTo>
                  <a:lnTo>
                    <a:pt x="54" y="185"/>
                  </a:lnTo>
                  <a:lnTo>
                    <a:pt x="43" y="174"/>
                  </a:lnTo>
                  <a:lnTo>
                    <a:pt x="43" y="185"/>
                  </a:lnTo>
                  <a:lnTo>
                    <a:pt x="43" y="195"/>
                  </a:lnTo>
                  <a:lnTo>
                    <a:pt x="43" y="217"/>
                  </a:lnTo>
                  <a:lnTo>
                    <a:pt x="43" y="239"/>
                  </a:lnTo>
                  <a:lnTo>
                    <a:pt x="33" y="261"/>
                  </a:lnTo>
                  <a:lnTo>
                    <a:pt x="22" y="272"/>
                  </a:lnTo>
                  <a:lnTo>
                    <a:pt x="22" y="272"/>
                  </a:lnTo>
                  <a:lnTo>
                    <a:pt x="22" y="272"/>
                  </a:lnTo>
                  <a:lnTo>
                    <a:pt x="11" y="272"/>
                  </a:lnTo>
                  <a:lnTo>
                    <a:pt x="11" y="272"/>
                  </a:lnTo>
                  <a:lnTo>
                    <a:pt x="0" y="272"/>
                  </a:lnTo>
                  <a:lnTo>
                    <a:pt x="0" y="261"/>
                  </a:lnTo>
                  <a:lnTo>
                    <a:pt x="11" y="293"/>
                  </a:lnTo>
                  <a:lnTo>
                    <a:pt x="11" y="293"/>
                  </a:lnTo>
                  <a:lnTo>
                    <a:pt x="11" y="304"/>
                  </a:lnTo>
                  <a:lnTo>
                    <a:pt x="11" y="304"/>
                  </a:lnTo>
                  <a:lnTo>
                    <a:pt x="22" y="326"/>
                  </a:lnTo>
                  <a:lnTo>
                    <a:pt x="33" y="337"/>
                  </a:lnTo>
                  <a:lnTo>
                    <a:pt x="43" y="337"/>
                  </a:lnTo>
                  <a:lnTo>
                    <a:pt x="43" y="337"/>
                  </a:lnTo>
                  <a:lnTo>
                    <a:pt x="43" y="337"/>
                  </a:lnTo>
                  <a:lnTo>
                    <a:pt x="43" y="326"/>
                  </a:lnTo>
                  <a:lnTo>
                    <a:pt x="43" y="348"/>
                  </a:lnTo>
                  <a:lnTo>
                    <a:pt x="43" y="348"/>
                  </a:lnTo>
                  <a:lnTo>
                    <a:pt x="43" y="348"/>
                  </a:lnTo>
                  <a:lnTo>
                    <a:pt x="54" y="348"/>
                  </a:lnTo>
                  <a:lnTo>
                    <a:pt x="54" y="348"/>
                  </a:lnTo>
                  <a:lnTo>
                    <a:pt x="65" y="348"/>
                  </a:lnTo>
                  <a:lnTo>
                    <a:pt x="65" y="359"/>
                  </a:lnTo>
                  <a:lnTo>
                    <a:pt x="54" y="359"/>
                  </a:lnTo>
                  <a:lnTo>
                    <a:pt x="43" y="359"/>
                  </a:lnTo>
                  <a:lnTo>
                    <a:pt x="43" y="359"/>
                  </a:lnTo>
                  <a:lnTo>
                    <a:pt x="22" y="326"/>
                  </a:lnTo>
                  <a:lnTo>
                    <a:pt x="22" y="337"/>
                  </a:lnTo>
                  <a:lnTo>
                    <a:pt x="33" y="348"/>
                  </a:lnTo>
                  <a:lnTo>
                    <a:pt x="43" y="369"/>
                  </a:lnTo>
                  <a:lnTo>
                    <a:pt x="43" y="369"/>
                  </a:lnTo>
                  <a:lnTo>
                    <a:pt x="43" y="380"/>
                  </a:lnTo>
                  <a:lnTo>
                    <a:pt x="43" y="380"/>
                  </a:lnTo>
                  <a:lnTo>
                    <a:pt x="54" y="380"/>
                  </a:lnTo>
                  <a:lnTo>
                    <a:pt x="65" y="391"/>
                  </a:lnTo>
                  <a:lnTo>
                    <a:pt x="54" y="391"/>
                  </a:lnTo>
                  <a:lnTo>
                    <a:pt x="43" y="380"/>
                  </a:lnTo>
                  <a:lnTo>
                    <a:pt x="43" y="380"/>
                  </a:lnTo>
                  <a:lnTo>
                    <a:pt x="54" y="391"/>
                  </a:lnTo>
                  <a:lnTo>
                    <a:pt x="54" y="391"/>
                  </a:lnTo>
                  <a:lnTo>
                    <a:pt x="65" y="402"/>
                  </a:lnTo>
                  <a:lnTo>
                    <a:pt x="65" y="413"/>
                  </a:lnTo>
                  <a:lnTo>
                    <a:pt x="65" y="424"/>
                  </a:lnTo>
                  <a:lnTo>
                    <a:pt x="65" y="424"/>
                  </a:lnTo>
                  <a:lnTo>
                    <a:pt x="76" y="435"/>
                  </a:lnTo>
                  <a:lnTo>
                    <a:pt x="87" y="435"/>
                  </a:lnTo>
                  <a:lnTo>
                    <a:pt x="87" y="435"/>
                  </a:lnTo>
                  <a:lnTo>
                    <a:pt x="98" y="435"/>
                  </a:lnTo>
                  <a:lnTo>
                    <a:pt x="109" y="446"/>
                  </a:lnTo>
                  <a:lnTo>
                    <a:pt x="109" y="446"/>
                  </a:lnTo>
                  <a:lnTo>
                    <a:pt x="98" y="446"/>
                  </a:lnTo>
                  <a:lnTo>
                    <a:pt x="76" y="435"/>
                  </a:lnTo>
                  <a:lnTo>
                    <a:pt x="76" y="435"/>
                  </a:lnTo>
                  <a:lnTo>
                    <a:pt x="76" y="435"/>
                  </a:lnTo>
                  <a:lnTo>
                    <a:pt x="98" y="456"/>
                  </a:lnTo>
                  <a:lnTo>
                    <a:pt x="130" y="489"/>
                  </a:lnTo>
                  <a:lnTo>
                    <a:pt x="152" y="511"/>
                  </a:lnTo>
                  <a:lnTo>
                    <a:pt x="152" y="522"/>
                  </a:lnTo>
                  <a:lnTo>
                    <a:pt x="174" y="533"/>
                  </a:lnTo>
                  <a:lnTo>
                    <a:pt x="174" y="543"/>
                  </a:lnTo>
                  <a:lnTo>
                    <a:pt x="185" y="554"/>
                  </a:lnTo>
                  <a:lnTo>
                    <a:pt x="196" y="565"/>
                  </a:lnTo>
                  <a:lnTo>
                    <a:pt x="196" y="554"/>
                  </a:lnTo>
                  <a:lnTo>
                    <a:pt x="196" y="543"/>
                  </a:lnTo>
                  <a:lnTo>
                    <a:pt x="207" y="543"/>
                  </a:lnTo>
                  <a:lnTo>
                    <a:pt x="217" y="533"/>
                  </a:lnTo>
                  <a:lnTo>
                    <a:pt x="228" y="533"/>
                  </a:lnTo>
                  <a:lnTo>
                    <a:pt x="239" y="543"/>
                  </a:lnTo>
                  <a:lnTo>
                    <a:pt x="239" y="543"/>
                  </a:lnTo>
                  <a:lnTo>
                    <a:pt x="239" y="543"/>
                  </a:lnTo>
                  <a:lnTo>
                    <a:pt x="250" y="543"/>
                  </a:lnTo>
                  <a:lnTo>
                    <a:pt x="250" y="543"/>
                  </a:lnTo>
                  <a:lnTo>
                    <a:pt x="250" y="543"/>
                  </a:lnTo>
                  <a:lnTo>
                    <a:pt x="250" y="533"/>
                  </a:lnTo>
                  <a:lnTo>
                    <a:pt x="250" y="533"/>
                  </a:lnTo>
                  <a:lnTo>
                    <a:pt x="250" y="522"/>
                  </a:lnTo>
                  <a:lnTo>
                    <a:pt x="250" y="522"/>
                  </a:lnTo>
                  <a:lnTo>
                    <a:pt x="261" y="511"/>
                  </a:lnTo>
                  <a:lnTo>
                    <a:pt x="261" y="511"/>
                  </a:lnTo>
                  <a:lnTo>
                    <a:pt x="250" y="511"/>
                  </a:lnTo>
                  <a:lnTo>
                    <a:pt x="239" y="500"/>
                  </a:lnTo>
                  <a:lnTo>
                    <a:pt x="239" y="500"/>
                  </a:lnTo>
                  <a:lnTo>
                    <a:pt x="239" y="500"/>
                  </a:lnTo>
                  <a:lnTo>
                    <a:pt x="239" y="489"/>
                  </a:lnTo>
                  <a:lnTo>
                    <a:pt x="239" y="489"/>
                  </a:lnTo>
                  <a:lnTo>
                    <a:pt x="239" y="478"/>
                  </a:lnTo>
                  <a:lnTo>
                    <a:pt x="239" y="478"/>
                  </a:lnTo>
                  <a:lnTo>
                    <a:pt x="239" y="478"/>
                  </a:lnTo>
                  <a:lnTo>
                    <a:pt x="228" y="467"/>
                  </a:lnTo>
                  <a:lnTo>
                    <a:pt x="228" y="467"/>
                  </a:lnTo>
                  <a:lnTo>
                    <a:pt x="228" y="467"/>
                  </a:lnTo>
                  <a:lnTo>
                    <a:pt x="228" y="456"/>
                  </a:lnTo>
                  <a:lnTo>
                    <a:pt x="228" y="446"/>
                  </a:lnTo>
                  <a:lnTo>
                    <a:pt x="228" y="424"/>
                  </a:lnTo>
                  <a:lnTo>
                    <a:pt x="228" y="424"/>
                  </a:lnTo>
                  <a:lnTo>
                    <a:pt x="228" y="424"/>
                  </a:lnTo>
                  <a:lnTo>
                    <a:pt x="239" y="424"/>
                  </a:lnTo>
                  <a:lnTo>
                    <a:pt x="239" y="424"/>
                  </a:lnTo>
                  <a:lnTo>
                    <a:pt x="250" y="424"/>
                  </a:lnTo>
                  <a:lnTo>
                    <a:pt x="261" y="424"/>
                  </a:lnTo>
                  <a:lnTo>
                    <a:pt x="261" y="424"/>
                  </a:lnTo>
                  <a:lnTo>
                    <a:pt x="272" y="435"/>
                  </a:lnTo>
                  <a:lnTo>
                    <a:pt x="294" y="424"/>
                  </a:lnTo>
                  <a:lnTo>
                    <a:pt x="294" y="413"/>
                  </a:lnTo>
                  <a:lnTo>
                    <a:pt x="304" y="413"/>
                  </a:lnTo>
                  <a:lnTo>
                    <a:pt x="304" y="402"/>
                  </a:lnTo>
                  <a:lnTo>
                    <a:pt x="294" y="402"/>
                  </a:lnTo>
                  <a:lnTo>
                    <a:pt x="294" y="402"/>
                  </a:lnTo>
                  <a:lnTo>
                    <a:pt x="294" y="391"/>
                  </a:lnTo>
                  <a:lnTo>
                    <a:pt x="294" y="391"/>
                  </a:lnTo>
                  <a:lnTo>
                    <a:pt x="294" y="380"/>
                  </a:lnTo>
                  <a:lnTo>
                    <a:pt x="304" y="380"/>
                  </a:lnTo>
                  <a:lnTo>
                    <a:pt x="315" y="380"/>
                  </a:lnTo>
                  <a:lnTo>
                    <a:pt x="315" y="380"/>
                  </a:lnTo>
                  <a:lnTo>
                    <a:pt x="326" y="391"/>
                  </a:lnTo>
                  <a:lnTo>
                    <a:pt x="326" y="402"/>
                  </a:lnTo>
                  <a:lnTo>
                    <a:pt x="337" y="413"/>
                  </a:lnTo>
                  <a:lnTo>
                    <a:pt x="337" y="424"/>
                  </a:lnTo>
                  <a:lnTo>
                    <a:pt x="359" y="424"/>
                  </a:lnTo>
                  <a:lnTo>
                    <a:pt x="370" y="424"/>
                  </a:lnTo>
                  <a:lnTo>
                    <a:pt x="381" y="424"/>
                  </a:lnTo>
                  <a:lnTo>
                    <a:pt x="391" y="413"/>
                  </a:lnTo>
                  <a:lnTo>
                    <a:pt x="402" y="413"/>
                  </a:lnTo>
                  <a:lnTo>
                    <a:pt x="402" y="402"/>
                  </a:lnTo>
                  <a:lnTo>
                    <a:pt x="402" y="402"/>
                  </a:lnTo>
                  <a:lnTo>
                    <a:pt x="413" y="413"/>
                  </a:lnTo>
                  <a:lnTo>
                    <a:pt x="413" y="424"/>
                  </a:lnTo>
                  <a:lnTo>
                    <a:pt x="413" y="424"/>
                  </a:lnTo>
                  <a:lnTo>
                    <a:pt x="413" y="435"/>
                  </a:lnTo>
                  <a:lnTo>
                    <a:pt x="413" y="435"/>
                  </a:lnTo>
                  <a:lnTo>
                    <a:pt x="424" y="435"/>
                  </a:lnTo>
                  <a:lnTo>
                    <a:pt x="424" y="435"/>
                  </a:lnTo>
                  <a:lnTo>
                    <a:pt x="435" y="435"/>
                  </a:lnTo>
                  <a:lnTo>
                    <a:pt x="435" y="424"/>
                  </a:lnTo>
                  <a:lnTo>
                    <a:pt x="435" y="424"/>
                  </a:lnTo>
                  <a:lnTo>
                    <a:pt x="435" y="413"/>
                  </a:lnTo>
                  <a:lnTo>
                    <a:pt x="435" y="413"/>
                  </a:lnTo>
                  <a:lnTo>
                    <a:pt x="435" y="413"/>
                  </a:lnTo>
                  <a:lnTo>
                    <a:pt x="446" y="402"/>
                  </a:lnTo>
                  <a:lnTo>
                    <a:pt x="446" y="391"/>
                  </a:lnTo>
                  <a:lnTo>
                    <a:pt x="446" y="391"/>
                  </a:lnTo>
                  <a:lnTo>
                    <a:pt x="446" y="380"/>
                  </a:lnTo>
                  <a:lnTo>
                    <a:pt x="457" y="380"/>
                  </a:lnTo>
                  <a:lnTo>
                    <a:pt x="457" y="369"/>
                  </a:lnTo>
                  <a:lnTo>
                    <a:pt x="457" y="359"/>
                  </a:lnTo>
                  <a:lnTo>
                    <a:pt x="457" y="359"/>
                  </a:lnTo>
                  <a:lnTo>
                    <a:pt x="457" y="348"/>
                  </a:lnTo>
                  <a:lnTo>
                    <a:pt x="457" y="337"/>
                  </a:lnTo>
                  <a:lnTo>
                    <a:pt x="457" y="326"/>
                  </a:lnTo>
                  <a:lnTo>
                    <a:pt x="457" y="315"/>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2" name="Freeform 173">
              <a:extLst>
                <a:ext uri="{FF2B5EF4-FFF2-40B4-BE49-F238E27FC236}">
                  <a16:creationId xmlns:a16="http://schemas.microsoft.com/office/drawing/2014/main" id="{B28BD804-3C6D-1B67-29D0-0D5F74691DBB}"/>
                </a:ext>
              </a:extLst>
            </p:cNvPr>
            <p:cNvSpPr>
              <a:spLocks noChangeArrowheads="1"/>
            </p:cNvSpPr>
            <p:nvPr/>
          </p:nvSpPr>
          <p:spPr bwMode="auto">
            <a:xfrm>
              <a:off x="9414732" y="3017031"/>
              <a:ext cx="839121" cy="724552"/>
            </a:xfrm>
            <a:custGeom>
              <a:avLst/>
              <a:gdLst>
                <a:gd name="T0" fmla="*/ 1034 w 1197"/>
                <a:gd name="T1" fmla="*/ 586 h 1033"/>
                <a:gd name="T2" fmla="*/ 903 w 1197"/>
                <a:gd name="T3" fmla="*/ 543 h 1033"/>
                <a:gd name="T4" fmla="*/ 848 w 1197"/>
                <a:gd name="T5" fmla="*/ 499 h 1033"/>
                <a:gd name="T6" fmla="*/ 816 w 1197"/>
                <a:gd name="T7" fmla="*/ 456 h 1033"/>
                <a:gd name="T8" fmla="*/ 783 w 1197"/>
                <a:gd name="T9" fmla="*/ 423 h 1033"/>
                <a:gd name="T10" fmla="*/ 773 w 1197"/>
                <a:gd name="T11" fmla="*/ 380 h 1033"/>
                <a:gd name="T12" fmla="*/ 783 w 1197"/>
                <a:gd name="T13" fmla="*/ 347 h 1033"/>
                <a:gd name="T14" fmla="*/ 761 w 1197"/>
                <a:gd name="T15" fmla="*/ 347 h 1033"/>
                <a:gd name="T16" fmla="*/ 707 w 1197"/>
                <a:gd name="T17" fmla="*/ 358 h 1033"/>
                <a:gd name="T18" fmla="*/ 696 w 1197"/>
                <a:gd name="T19" fmla="*/ 294 h 1033"/>
                <a:gd name="T20" fmla="*/ 718 w 1197"/>
                <a:gd name="T21" fmla="*/ 250 h 1033"/>
                <a:gd name="T22" fmla="*/ 718 w 1197"/>
                <a:gd name="T23" fmla="*/ 185 h 1033"/>
                <a:gd name="T24" fmla="*/ 674 w 1197"/>
                <a:gd name="T25" fmla="*/ 142 h 1033"/>
                <a:gd name="T26" fmla="*/ 609 w 1197"/>
                <a:gd name="T27" fmla="*/ 65 h 1033"/>
                <a:gd name="T28" fmla="*/ 555 w 1197"/>
                <a:gd name="T29" fmla="*/ 33 h 1033"/>
                <a:gd name="T30" fmla="*/ 512 w 1197"/>
                <a:gd name="T31" fmla="*/ 33 h 1033"/>
                <a:gd name="T32" fmla="*/ 479 w 1197"/>
                <a:gd name="T33" fmla="*/ 22 h 1033"/>
                <a:gd name="T34" fmla="*/ 425 w 1197"/>
                <a:gd name="T35" fmla="*/ 43 h 1033"/>
                <a:gd name="T36" fmla="*/ 392 w 1197"/>
                <a:gd name="T37" fmla="*/ 22 h 1033"/>
                <a:gd name="T38" fmla="*/ 370 w 1197"/>
                <a:gd name="T39" fmla="*/ 11 h 1033"/>
                <a:gd name="T40" fmla="*/ 348 w 1197"/>
                <a:gd name="T41" fmla="*/ 65 h 1033"/>
                <a:gd name="T42" fmla="*/ 316 w 1197"/>
                <a:gd name="T43" fmla="*/ 43 h 1033"/>
                <a:gd name="T44" fmla="*/ 283 w 1197"/>
                <a:gd name="T45" fmla="*/ 55 h 1033"/>
                <a:gd name="T46" fmla="*/ 261 w 1197"/>
                <a:gd name="T47" fmla="*/ 109 h 1033"/>
                <a:gd name="T48" fmla="*/ 240 w 1197"/>
                <a:gd name="T49" fmla="*/ 163 h 1033"/>
                <a:gd name="T50" fmla="*/ 229 w 1197"/>
                <a:gd name="T51" fmla="*/ 196 h 1033"/>
                <a:gd name="T52" fmla="*/ 185 w 1197"/>
                <a:gd name="T53" fmla="*/ 229 h 1033"/>
                <a:gd name="T54" fmla="*/ 153 w 1197"/>
                <a:gd name="T55" fmla="*/ 294 h 1033"/>
                <a:gd name="T56" fmla="*/ 153 w 1197"/>
                <a:gd name="T57" fmla="*/ 358 h 1033"/>
                <a:gd name="T58" fmla="*/ 120 w 1197"/>
                <a:gd name="T59" fmla="*/ 358 h 1033"/>
                <a:gd name="T60" fmla="*/ 98 w 1197"/>
                <a:gd name="T61" fmla="*/ 390 h 1033"/>
                <a:gd name="T62" fmla="*/ 87 w 1197"/>
                <a:gd name="T63" fmla="*/ 456 h 1033"/>
                <a:gd name="T64" fmla="*/ 87 w 1197"/>
                <a:gd name="T65" fmla="*/ 510 h 1033"/>
                <a:gd name="T66" fmla="*/ 87 w 1197"/>
                <a:gd name="T67" fmla="*/ 576 h 1033"/>
                <a:gd name="T68" fmla="*/ 44 w 1197"/>
                <a:gd name="T69" fmla="*/ 586 h 1033"/>
                <a:gd name="T70" fmla="*/ 0 w 1197"/>
                <a:gd name="T71" fmla="*/ 619 h 1033"/>
                <a:gd name="T72" fmla="*/ 11 w 1197"/>
                <a:gd name="T73" fmla="*/ 641 h 1033"/>
                <a:gd name="T74" fmla="*/ 77 w 1197"/>
                <a:gd name="T75" fmla="*/ 673 h 1033"/>
                <a:gd name="T76" fmla="*/ 98 w 1197"/>
                <a:gd name="T77" fmla="*/ 706 h 1033"/>
                <a:gd name="T78" fmla="*/ 142 w 1197"/>
                <a:gd name="T79" fmla="*/ 749 h 1033"/>
                <a:gd name="T80" fmla="*/ 164 w 1197"/>
                <a:gd name="T81" fmla="*/ 815 h 1033"/>
                <a:gd name="T82" fmla="*/ 185 w 1197"/>
                <a:gd name="T83" fmla="*/ 847 h 1033"/>
                <a:gd name="T84" fmla="*/ 196 w 1197"/>
                <a:gd name="T85" fmla="*/ 858 h 1033"/>
                <a:gd name="T86" fmla="*/ 229 w 1197"/>
                <a:gd name="T87" fmla="*/ 880 h 1033"/>
                <a:gd name="T88" fmla="*/ 229 w 1197"/>
                <a:gd name="T89" fmla="*/ 923 h 1033"/>
                <a:gd name="T90" fmla="*/ 261 w 1197"/>
                <a:gd name="T91" fmla="*/ 945 h 1033"/>
                <a:gd name="T92" fmla="*/ 338 w 1197"/>
                <a:gd name="T93" fmla="*/ 967 h 1033"/>
                <a:gd name="T94" fmla="*/ 413 w 1197"/>
                <a:gd name="T95" fmla="*/ 1021 h 1033"/>
                <a:gd name="T96" fmla="*/ 479 w 1197"/>
                <a:gd name="T97" fmla="*/ 1032 h 1033"/>
                <a:gd name="T98" fmla="*/ 533 w 1197"/>
                <a:gd name="T99" fmla="*/ 1021 h 1033"/>
                <a:gd name="T100" fmla="*/ 609 w 1197"/>
                <a:gd name="T101" fmla="*/ 967 h 1033"/>
                <a:gd name="T102" fmla="*/ 653 w 1197"/>
                <a:gd name="T103" fmla="*/ 989 h 1033"/>
                <a:gd name="T104" fmla="*/ 707 w 1197"/>
                <a:gd name="T105" fmla="*/ 989 h 1033"/>
                <a:gd name="T106" fmla="*/ 751 w 1197"/>
                <a:gd name="T107" fmla="*/ 967 h 1033"/>
                <a:gd name="T108" fmla="*/ 805 w 1197"/>
                <a:gd name="T109" fmla="*/ 934 h 1033"/>
                <a:gd name="T110" fmla="*/ 870 w 1197"/>
                <a:gd name="T111" fmla="*/ 902 h 1033"/>
                <a:gd name="T112" fmla="*/ 935 w 1197"/>
                <a:gd name="T113" fmla="*/ 902 h 1033"/>
                <a:gd name="T114" fmla="*/ 1012 w 1197"/>
                <a:gd name="T115" fmla="*/ 836 h 1033"/>
                <a:gd name="T116" fmla="*/ 1121 w 1197"/>
                <a:gd name="T117" fmla="*/ 717 h 1033"/>
                <a:gd name="T118" fmla="*/ 1121 w 1197"/>
                <a:gd name="T119" fmla="*/ 619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7" h="1033">
                  <a:moveTo>
                    <a:pt x="1121" y="619"/>
                  </a:moveTo>
                  <a:lnTo>
                    <a:pt x="1109" y="619"/>
                  </a:lnTo>
                  <a:lnTo>
                    <a:pt x="1088" y="608"/>
                  </a:lnTo>
                  <a:lnTo>
                    <a:pt x="1066" y="597"/>
                  </a:lnTo>
                  <a:lnTo>
                    <a:pt x="1034" y="586"/>
                  </a:lnTo>
                  <a:lnTo>
                    <a:pt x="1001" y="576"/>
                  </a:lnTo>
                  <a:lnTo>
                    <a:pt x="979" y="564"/>
                  </a:lnTo>
                  <a:lnTo>
                    <a:pt x="946" y="564"/>
                  </a:lnTo>
                  <a:lnTo>
                    <a:pt x="925" y="554"/>
                  </a:lnTo>
                  <a:lnTo>
                    <a:pt x="903" y="543"/>
                  </a:lnTo>
                  <a:lnTo>
                    <a:pt x="881" y="532"/>
                  </a:lnTo>
                  <a:lnTo>
                    <a:pt x="881" y="532"/>
                  </a:lnTo>
                  <a:lnTo>
                    <a:pt x="860" y="521"/>
                  </a:lnTo>
                  <a:lnTo>
                    <a:pt x="848" y="499"/>
                  </a:lnTo>
                  <a:lnTo>
                    <a:pt x="848" y="499"/>
                  </a:lnTo>
                  <a:lnTo>
                    <a:pt x="838" y="499"/>
                  </a:lnTo>
                  <a:lnTo>
                    <a:pt x="827" y="489"/>
                  </a:lnTo>
                  <a:lnTo>
                    <a:pt x="816" y="477"/>
                  </a:lnTo>
                  <a:lnTo>
                    <a:pt x="816" y="467"/>
                  </a:lnTo>
                  <a:lnTo>
                    <a:pt x="816" y="456"/>
                  </a:lnTo>
                  <a:lnTo>
                    <a:pt x="805" y="445"/>
                  </a:lnTo>
                  <a:lnTo>
                    <a:pt x="794" y="445"/>
                  </a:lnTo>
                  <a:lnTo>
                    <a:pt x="783" y="434"/>
                  </a:lnTo>
                  <a:lnTo>
                    <a:pt x="783" y="423"/>
                  </a:lnTo>
                  <a:lnTo>
                    <a:pt x="783" y="423"/>
                  </a:lnTo>
                  <a:lnTo>
                    <a:pt x="773" y="412"/>
                  </a:lnTo>
                  <a:lnTo>
                    <a:pt x="773" y="402"/>
                  </a:lnTo>
                  <a:lnTo>
                    <a:pt x="773" y="390"/>
                  </a:lnTo>
                  <a:lnTo>
                    <a:pt x="773" y="390"/>
                  </a:lnTo>
                  <a:lnTo>
                    <a:pt x="773" y="380"/>
                  </a:lnTo>
                  <a:lnTo>
                    <a:pt x="773" y="369"/>
                  </a:lnTo>
                  <a:lnTo>
                    <a:pt x="783" y="369"/>
                  </a:lnTo>
                  <a:lnTo>
                    <a:pt x="783" y="358"/>
                  </a:lnTo>
                  <a:lnTo>
                    <a:pt x="783" y="358"/>
                  </a:lnTo>
                  <a:lnTo>
                    <a:pt x="783" y="347"/>
                  </a:lnTo>
                  <a:lnTo>
                    <a:pt x="783" y="347"/>
                  </a:lnTo>
                  <a:lnTo>
                    <a:pt x="773" y="347"/>
                  </a:lnTo>
                  <a:lnTo>
                    <a:pt x="773" y="347"/>
                  </a:lnTo>
                  <a:lnTo>
                    <a:pt x="761" y="347"/>
                  </a:lnTo>
                  <a:lnTo>
                    <a:pt x="761" y="347"/>
                  </a:lnTo>
                  <a:lnTo>
                    <a:pt x="751" y="347"/>
                  </a:lnTo>
                  <a:lnTo>
                    <a:pt x="740" y="347"/>
                  </a:lnTo>
                  <a:lnTo>
                    <a:pt x="729" y="347"/>
                  </a:lnTo>
                  <a:lnTo>
                    <a:pt x="718" y="358"/>
                  </a:lnTo>
                  <a:lnTo>
                    <a:pt x="707" y="358"/>
                  </a:lnTo>
                  <a:lnTo>
                    <a:pt x="707" y="358"/>
                  </a:lnTo>
                  <a:lnTo>
                    <a:pt x="696" y="347"/>
                  </a:lnTo>
                  <a:lnTo>
                    <a:pt x="696" y="336"/>
                  </a:lnTo>
                  <a:lnTo>
                    <a:pt x="696" y="315"/>
                  </a:lnTo>
                  <a:lnTo>
                    <a:pt x="696" y="294"/>
                  </a:lnTo>
                  <a:lnTo>
                    <a:pt x="696" y="294"/>
                  </a:lnTo>
                  <a:lnTo>
                    <a:pt x="696" y="283"/>
                  </a:lnTo>
                  <a:lnTo>
                    <a:pt x="707" y="272"/>
                  </a:lnTo>
                  <a:lnTo>
                    <a:pt x="707" y="272"/>
                  </a:lnTo>
                  <a:lnTo>
                    <a:pt x="718" y="250"/>
                  </a:lnTo>
                  <a:lnTo>
                    <a:pt x="729" y="229"/>
                  </a:lnTo>
                  <a:lnTo>
                    <a:pt x="740" y="217"/>
                  </a:lnTo>
                  <a:lnTo>
                    <a:pt x="729" y="207"/>
                  </a:lnTo>
                  <a:lnTo>
                    <a:pt x="729" y="196"/>
                  </a:lnTo>
                  <a:lnTo>
                    <a:pt x="718" y="185"/>
                  </a:lnTo>
                  <a:lnTo>
                    <a:pt x="718" y="185"/>
                  </a:lnTo>
                  <a:lnTo>
                    <a:pt x="707" y="185"/>
                  </a:lnTo>
                  <a:lnTo>
                    <a:pt x="696" y="163"/>
                  </a:lnTo>
                  <a:lnTo>
                    <a:pt x="686" y="152"/>
                  </a:lnTo>
                  <a:lnTo>
                    <a:pt x="674" y="142"/>
                  </a:lnTo>
                  <a:lnTo>
                    <a:pt x="653" y="120"/>
                  </a:lnTo>
                  <a:lnTo>
                    <a:pt x="631" y="98"/>
                  </a:lnTo>
                  <a:lnTo>
                    <a:pt x="620" y="76"/>
                  </a:lnTo>
                  <a:lnTo>
                    <a:pt x="609" y="65"/>
                  </a:lnTo>
                  <a:lnTo>
                    <a:pt x="609" y="65"/>
                  </a:lnTo>
                  <a:lnTo>
                    <a:pt x="587" y="55"/>
                  </a:lnTo>
                  <a:lnTo>
                    <a:pt x="577" y="43"/>
                  </a:lnTo>
                  <a:lnTo>
                    <a:pt x="566" y="43"/>
                  </a:lnTo>
                  <a:lnTo>
                    <a:pt x="555" y="33"/>
                  </a:lnTo>
                  <a:lnTo>
                    <a:pt x="555" y="33"/>
                  </a:lnTo>
                  <a:lnTo>
                    <a:pt x="533" y="43"/>
                  </a:lnTo>
                  <a:lnTo>
                    <a:pt x="522" y="33"/>
                  </a:lnTo>
                  <a:lnTo>
                    <a:pt x="522" y="33"/>
                  </a:lnTo>
                  <a:lnTo>
                    <a:pt x="512" y="33"/>
                  </a:lnTo>
                  <a:lnTo>
                    <a:pt x="512" y="33"/>
                  </a:lnTo>
                  <a:lnTo>
                    <a:pt x="500" y="33"/>
                  </a:lnTo>
                  <a:lnTo>
                    <a:pt x="490" y="33"/>
                  </a:lnTo>
                  <a:lnTo>
                    <a:pt x="479" y="33"/>
                  </a:lnTo>
                  <a:lnTo>
                    <a:pt x="479" y="33"/>
                  </a:lnTo>
                  <a:lnTo>
                    <a:pt x="479" y="22"/>
                  </a:lnTo>
                  <a:lnTo>
                    <a:pt x="468" y="22"/>
                  </a:lnTo>
                  <a:lnTo>
                    <a:pt x="468" y="22"/>
                  </a:lnTo>
                  <a:lnTo>
                    <a:pt x="468" y="22"/>
                  </a:lnTo>
                  <a:lnTo>
                    <a:pt x="446" y="33"/>
                  </a:lnTo>
                  <a:lnTo>
                    <a:pt x="425" y="43"/>
                  </a:lnTo>
                  <a:lnTo>
                    <a:pt x="425" y="43"/>
                  </a:lnTo>
                  <a:lnTo>
                    <a:pt x="413" y="33"/>
                  </a:lnTo>
                  <a:lnTo>
                    <a:pt x="403" y="22"/>
                  </a:lnTo>
                  <a:lnTo>
                    <a:pt x="403" y="22"/>
                  </a:lnTo>
                  <a:lnTo>
                    <a:pt x="392" y="22"/>
                  </a:lnTo>
                  <a:lnTo>
                    <a:pt x="392" y="11"/>
                  </a:lnTo>
                  <a:lnTo>
                    <a:pt x="381" y="11"/>
                  </a:lnTo>
                  <a:lnTo>
                    <a:pt x="381" y="0"/>
                  </a:lnTo>
                  <a:lnTo>
                    <a:pt x="370" y="0"/>
                  </a:lnTo>
                  <a:lnTo>
                    <a:pt x="370" y="11"/>
                  </a:lnTo>
                  <a:lnTo>
                    <a:pt x="359" y="33"/>
                  </a:lnTo>
                  <a:lnTo>
                    <a:pt x="359" y="55"/>
                  </a:lnTo>
                  <a:lnTo>
                    <a:pt x="348" y="65"/>
                  </a:lnTo>
                  <a:lnTo>
                    <a:pt x="348" y="65"/>
                  </a:lnTo>
                  <a:lnTo>
                    <a:pt x="348" y="65"/>
                  </a:lnTo>
                  <a:lnTo>
                    <a:pt x="338" y="43"/>
                  </a:lnTo>
                  <a:lnTo>
                    <a:pt x="326" y="33"/>
                  </a:lnTo>
                  <a:lnTo>
                    <a:pt x="316" y="33"/>
                  </a:lnTo>
                  <a:lnTo>
                    <a:pt x="316" y="43"/>
                  </a:lnTo>
                  <a:lnTo>
                    <a:pt x="316" y="43"/>
                  </a:lnTo>
                  <a:lnTo>
                    <a:pt x="316" y="55"/>
                  </a:lnTo>
                  <a:lnTo>
                    <a:pt x="305" y="55"/>
                  </a:lnTo>
                  <a:lnTo>
                    <a:pt x="305" y="55"/>
                  </a:lnTo>
                  <a:lnTo>
                    <a:pt x="294" y="55"/>
                  </a:lnTo>
                  <a:lnTo>
                    <a:pt x="283" y="55"/>
                  </a:lnTo>
                  <a:lnTo>
                    <a:pt x="272" y="55"/>
                  </a:lnTo>
                  <a:lnTo>
                    <a:pt x="272" y="55"/>
                  </a:lnTo>
                  <a:lnTo>
                    <a:pt x="261" y="76"/>
                  </a:lnTo>
                  <a:lnTo>
                    <a:pt x="261" y="98"/>
                  </a:lnTo>
                  <a:lnTo>
                    <a:pt x="261" y="109"/>
                  </a:lnTo>
                  <a:lnTo>
                    <a:pt x="261" y="120"/>
                  </a:lnTo>
                  <a:lnTo>
                    <a:pt x="251" y="130"/>
                  </a:lnTo>
                  <a:lnTo>
                    <a:pt x="251" y="130"/>
                  </a:lnTo>
                  <a:lnTo>
                    <a:pt x="251" y="142"/>
                  </a:lnTo>
                  <a:lnTo>
                    <a:pt x="240" y="163"/>
                  </a:lnTo>
                  <a:lnTo>
                    <a:pt x="240" y="174"/>
                  </a:lnTo>
                  <a:lnTo>
                    <a:pt x="240" y="185"/>
                  </a:lnTo>
                  <a:lnTo>
                    <a:pt x="240" y="196"/>
                  </a:lnTo>
                  <a:lnTo>
                    <a:pt x="240" y="196"/>
                  </a:lnTo>
                  <a:lnTo>
                    <a:pt x="229" y="196"/>
                  </a:lnTo>
                  <a:lnTo>
                    <a:pt x="218" y="196"/>
                  </a:lnTo>
                  <a:lnTo>
                    <a:pt x="207" y="196"/>
                  </a:lnTo>
                  <a:lnTo>
                    <a:pt x="207" y="207"/>
                  </a:lnTo>
                  <a:lnTo>
                    <a:pt x="196" y="207"/>
                  </a:lnTo>
                  <a:lnTo>
                    <a:pt x="185" y="229"/>
                  </a:lnTo>
                  <a:lnTo>
                    <a:pt x="185" y="250"/>
                  </a:lnTo>
                  <a:lnTo>
                    <a:pt x="174" y="261"/>
                  </a:lnTo>
                  <a:lnTo>
                    <a:pt x="164" y="272"/>
                  </a:lnTo>
                  <a:lnTo>
                    <a:pt x="164" y="283"/>
                  </a:lnTo>
                  <a:lnTo>
                    <a:pt x="153" y="294"/>
                  </a:lnTo>
                  <a:lnTo>
                    <a:pt x="153" y="315"/>
                  </a:lnTo>
                  <a:lnTo>
                    <a:pt x="153" y="326"/>
                  </a:lnTo>
                  <a:lnTo>
                    <a:pt x="153" y="336"/>
                  </a:lnTo>
                  <a:lnTo>
                    <a:pt x="153" y="358"/>
                  </a:lnTo>
                  <a:lnTo>
                    <a:pt x="153" y="358"/>
                  </a:lnTo>
                  <a:lnTo>
                    <a:pt x="142" y="369"/>
                  </a:lnTo>
                  <a:lnTo>
                    <a:pt x="142" y="369"/>
                  </a:lnTo>
                  <a:lnTo>
                    <a:pt x="131" y="369"/>
                  </a:lnTo>
                  <a:lnTo>
                    <a:pt x="131" y="369"/>
                  </a:lnTo>
                  <a:lnTo>
                    <a:pt x="120" y="358"/>
                  </a:lnTo>
                  <a:lnTo>
                    <a:pt x="120" y="358"/>
                  </a:lnTo>
                  <a:lnTo>
                    <a:pt x="120" y="369"/>
                  </a:lnTo>
                  <a:lnTo>
                    <a:pt x="109" y="369"/>
                  </a:lnTo>
                  <a:lnTo>
                    <a:pt x="98" y="380"/>
                  </a:lnTo>
                  <a:lnTo>
                    <a:pt x="98" y="390"/>
                  </a:lnTo>
                  <a:lnTo>
                    <a:pt x="98" y="423"/>
                  </a:lnTo>
                  <a:lnTo>
                    <a:pt x="98" y="423"/>
                  </a:lnTo>
                  <a:lnTo>
                    <a:pt x="98" y="434"/>
                  </a:lnTo>
                  <a:lnTo>
                    <a:pt x="87" y="445"/>
                  </a:lnTo>
                  <a:lnTo>
                    <a:pt x="87" y="456"/>
                  </a:lnTo>
                  <a:lnTo>
                    <a:pt x="87" y="467"/>
                  </a:lnTo>
                  <a:lnTo>
                    <a:pt x="87" y="489"/>
                  </a:lnTo>
                  <a:lnTo>
                    <a:pt x="87" y="489"/>
                  </a:lnTo>
                  <a:lnTo>
                    <a:pt x="87" y="499"/>
                  </a:lnTo>
                  <a:lnTo>
                    <a:pt x="87" y="510"/>
                  </a:lnTo>
                  <a:lnTo>
                    <a:pt x="87" y="532"/>
                  </a:lnTo>
                  <a:lnTo>
                    <a:pt x="87" y="554"/>
                  </a:lnTo>
                  <a:lnTo>
                    <a:pt x="87" y="564"/>
                  </a:lnTo>
                  <a:lnTo>
                    <a:pt x="87" y="576"/>
                  </a:lnTo>
                  <a:lnTo>
                    <a:pt x="87" y="576"/>
                  </a:lnTo>
                  <a:lnTo>
                    <a:pt x="77" y="576"/>
                  </a:lnTo>
                  <a:lnTo>
                    <a:pt x="77" y="586"/>
                  </a:lnTo>
                  <a:lnTo>
                    <a:pt x="66" y="586"/>
                  </a:lnTo>
                  <a:lnTo>
                    <a:pt x="55" y="586"/>
                  </a:lnTo>
                  <a:lnTo>
                    <a:pt x="44" y="586"/>
                  </a:lnTo>
                  <a:lnTo>
                    <a:pt x="33" y="586"/>
                  </a:lnTo>
                  <a:lnTo>
                    <a:pt x="22" y="586"/>
                  </a:lnTo>
                  <a:lnTo>
                    <a:pt x="11" y="586"/>
                  </a:lnTo>
                  <a:lnTo>
                    <a:pt x="11" y="597"/>
                  </a:lnTo>
                  <a:lnTo>
                    <a:pt x="0" y="619"/>
                  </a:lnTo>
                  <a:lnTo>
                    <a:pt x="0" y="630"/>
                  </a:lnTo>
                  <a:lnTo>
                    <a:pt x="0" y="630"/>
                  </a:lnTo>
                  <a:lnTo>
                    <a:pt x="0" y="641"/>
                  </a:lnTo>
                  <a:lnTo>
                    <a:pt x="0" y="641"/>
                  </a:lnTo>
                  <a:lnTo>
                    <a:pt x="11" y="641"/>
                  </a:lnTo>
                  <a:lnTo>
                    <a:pt x="33" y="651"/>
                  </a:lnTo>
                  <a:lnTo>
                    <a:pt x="44" y="651"/>
                  </a:lnTo>
                  <a:lnTo>
                    <a:pt x="44" y="651"/>
                  </a:lnTo>
                  <a:lnTo>
                    <a:pt x="55" y="651"/>
                  </a:lnTo>
                  <a:lnTo>
                    <a:pt x="77" y="673"/>
                  </a:lnTo>
                  <a:lnTo>
                    <a:pt x="77" y="673"/>
                  </a:lnTo>
                  <a:lnTo>
                    <a:pt x="77" y="684"/>
                  </a:lnTo>
                  <a:lnTo>
                    <a:pt x="77" y="684"/>
                  </a:lnTo>
                  <a:lnTo>
                    <a:pt x="87" y="695"/>
                  </a:lnTo>
                  <a:lnTo>
                    <a:pt x="98" y="706"/>
                  </a:lnTo>
                  <a:lnTo>
                    <a:pt x="98" y="717"/>
                  </a:lnTo>
                  <a:lnTo>
                    <a:pt x="120" y="728"/>
                  </a:lnTo>
                  <a:lnTo>
                    <a:pt x="120" y="738"/>
                  </a:lnTo>
                  <a:lnTo>
                    <a:pt x="131" y="738"/>
                  </a:lnTo>
                  <a:lnTo>
                    <a:pt x="142" y="749"/>
                  </a:lnTo>
                  <a:lnTo>
                    <a:pt x="142" y="749"/>
                  </a:lnTo>
                  <a:lnTo>
                    <a:pt x="153" y="782"/>
                  </a:lnTo>
                  <a:lnTo>
                    <a:pt x="153" y="793"/>
                  </a:lnTo>
                  <a:lnTo>
                    <a:pt x="153" y="804"/>
                  </a:lnTo>
                  <a:lnTo>
                    <a:pt x="164" y="815"/>
                  </a:lnTo>
                  <a:lnTo>
                    <a:pt x="164" y="825"/>
                  </a:lnTo>
                  <a:lnTo>
                    <a:pt x="164" y="836"/>
                  </a:lnTo>
                  <a:lnTo>
                    <a:pt x="174" y="847"/>
                  </a:lnTo>
                  <a:lnTo>
                    <a:pt x="185" y="847"/>
                  </a:lnTo>
                  <a:lnTo>
                    <a:pt x="185" y="847"/>
                  </a:lnTo>
                  <a:lnTo>
                    <a:pt x="185" y="858"/>
                  </a:lnTo>
                  <a:lnTo>
                    <a:pt x="185" y="858"/>
                  </a:lnTo>
                  <a:lnTo>
                    <a:pt x="185" y="858"/>
                  </a:lnTo>
                  <a:lnTo>
                    <a:pt x="185" y="858"/>
                  </a:lnTo>
                  <a:lnTo>
                    <a:pt x="196" y="858"/>
                  </a:lnTo>
                  <a:lnTo>
                    <a:pt x="196" y="858"/>
                  </a:lnTo>
                  <a:lnTo>
                    <a:pt x="196" y="858"/>
                  </a:lnTo>
                  <a:lnTo>
                    <a:pt x="218" y="869"/>
                  </a:lnTo>
                  <a:lnTo>
                    <a:pt x="229" y="869"/>
                  </a:lnTo>
                  <a:lnTo>
                    <a:pt x="229" y="880"/>
                  </a:lnTo>
                  <a:lnTo>
                    <a:pt x="229" y="880"/>
                  </a:lnTo>
                  <a:lnTo>
                    <a:pt x="229" y="891"/>
                  </a:lnTo>
                  <a:lnTo>
                    <a:pt x="218" y="902"/>
                  </a:lnTo>
                  <a:lnTo>
                    <a:pt x="218" y="912"/>
                  </a:lnTo>
                  <a:lnTo>
                    <a:pt x="229" y="923"/>
                  </a:lnTo>
                  <a:lnTo>
                    <a:pt x="240" y="934"/>
                  </a:lnTo>
                  <a:lnTo>
                    <a:pt x="240" y="945"/>
                  </a:lnTo>
                  <a:lnTo>
                    <a:pt x="240" y="945"/>
                  </a:lnTo>
                  <a:lnTo>
                    <a:pt x="251" y="945"/>
                  </a:lnTo>
                  <a:lnTo>
                    <a:pt x="261" y="945"/>
                  </a:lnTo>
                  <a:lnTo>
                    <a:pt x="283" y="945"/>
                  </a:lnTo>
                  <a:lnTo>
                    <a:pt x="305" y="945"/>
                  </a:lnTo>
                  <a:lnTo>
                    <a:pt x="316" y="945"/>
                  </a:lnTo>
                  <a:lnTo>
                    <a:pt x="316" y="945"/>
                  </a:lnTo>
                  <a:lnTo>
                    <a:pt x="338" y="967"/>
                  </a:lnTo>
                  <a:lnTo>
                    <a:pt x="359" y="978"/>
                  </a:lnTo>
                  <a:lnTo>
                    <a:pt x="370" y="989"/>
                  </a:lnTo>
                  <a:lnTo>
                    <a:pt x="381" y="999"/>
                  </a:lnTo>
                  <a:lnTo>
                    <a:pt x="403" y="1010"/>
                  </a:lnTo>
                  <a:lnTo>
                    <a:pt x="413" y="1021"/>
                  </a:lnTo>
                  <a:lnTo>
                    <a:pt x="425" y="1021"/>
                  </a:lnTo>
                  <a:lnTo>
                    <a:pt x="435" y="1021"/>
                  </a:lnTo>
                  <a:lnTo>
                    <a:pt x="457" y="1021"/>
                  </a:lnTo>
                  <a:lnTo>
                    <a:pt x="468" y="1032"/>
                  </a:lnTo>
                  <a:lnTo>
                    <a:pt x="479" y="1032"/>
                  </a:lnTo>
                  <a:lnTo>
                    <a:pt x="490" y="1032"/>
                  </a:lnTo>
                  <a:lnTo>
                    <a:pt x="500" y="1032"/>
                  </a:lnTo>
                  <a:lnTo>
                    <a:pt x="522" y="1032"/>
                  </a:lnTo>
                  <a:lnTo>
                    <a:pt x="522" y="1032"/>
                  </a:lnTo>
                  <a:lnTo>
                    <a:pt x="533" y="1021"/>
                  </a:lnTo>
                  <a:lnTo>
                    <a:pt x="544" y="1010"/>
                  </a:lnTo>
                  <a:lnTo>
                    <a:pt x="555" y="999"/>
                  </a:lnTo>
                  <a:lnTo>
                    <a:pt x="566" y="989"/>
                  </a:lnTo>
                  <a:lnTo>
                    <a:pt x="587" y="978"/>
                  </a:lnTo>
                  <a:lnTo>
                    <a:pt x="609" y="967"/>
                  </a:lnTo>
                  <a:lnTo>
                    <a:pt x="620" y="967"/>
                  </a:lnTo>
                  <a:lnTo>
                    <a:pt x="631" y="967"/>
                  </a:lnTo>
                  <a:lnTo>
                    <a:pt x="642" y="978"/>
                  </a:lnTo>
                  <a:lnTo>
                    <a:pt x="653" y="989"/>
                  </a:lnTo>
                  <a:lnTo>
                    <a:pt x="653" y="989"/>
                  </a:lnTo>
                  <a:lnTo>
                    <a:pt x="664" y="989"/>
                  </a:lnTo>
                  <a:lnTo>
                    <a:pt x="674" y="989"/>
                  </a:lnTo>
                  <a:lnTo>
                    <a:pt x="674" y="989"/>
                  </a:lnTo>
                  <a:lnTo>
                    <a:pt x="686" y="989"/>
                  </a:lnTo>
                  <a:lnTo>
                    <a:pt x="707" y="989"/>
                  </a:lnTo>
                  <a:lnTo>
                    <a:pt x="718" y="989"/>
                  </a:lnTo>
                  <a:lnTo>
                    <a:pt x="718" y="989"/>
                  </a:lnTo>
                  <a:lnTo>
                    <a:pt x="729" y="978"/>
                  </a:lnTo>
                  <a:lnTo>
                    <a:pt x="740" y="967"/>
                  </a:lnTo>
                  <a:lnTo>
                    <a:pt x="751" y="967"/>
                  </a:lnTo>
                  <a:lnTo>
                    <a:pt x="783" y="956"/>
                  </a:lnTo>
                  <a:lnTo>
                    <a:pt x="794" y="956"/>
                  </a:lnTo>
                  <a:lnTo>
                    <a:pt x="794" y="956"/>
                  </a:lnTo>
                  <a:lnTo>
                    <a:pt x="794" y="945"/>
                  </a:lnTo>
                  <a:lnTo>
                    <a:pt x="805" y="934"/>
                  </a:lnTo>
                  <a:lnTo>
                    <a:pt x="816" y="934"/>
                  </a:lnTo>
                  <a:lnTo>
                    <a:pt x="827" y="923"/>
                  </a:lnTo>
                  <a:lnTo>
                    <a:pt x="848" y="912"/>
                  </a:lnTo>
                  <a:lnTo>
                    <a:pt x="848" y="912"/>
                  </a:lnTo>
                  <a:lnTo>
                    <a:pt x="870" y="902"/>
                  </a:lnTo>
                  <a:lnTo>
                    <a:pt x="870" y="902"/>
                  </a:lnTo>
                  <a:lnTo>
                    <a:pt x="881" y="902"/>
                  </a:lnTo>
                  <a:lnTo>
                    <a:pt x="892" y="902"/>
                  </a:lnTo>
                  <a:lnTo>
                    <a:pt x="914" y="902"/>
                  </a:lnTo>
                  <a:lnTo>
                    <a:pt x="935" y="902"/>
                  </a:lnTo>
                  <a:lnTo>
                    <a:pt x="957" y="902"/>
                  </a:lnTo>
                  <a:lnTo>
                    <a:pt x="957" y="902"/>
                  </a:lnTo>
                  <a:lnTo>
                    <a:pt x="979" y="891"/>
                  </a:lnTo>
                  <a:lnTo>
                    <a:pt x="1001" y="858"/>
                  </a:lnTo>
                  <a:lnTo>
                    <a:pt x="1012" y="836"/>
                  </a:lnTo>
                  <a:lnTo>
                    <a:pt x="1034" y="804"/>
                  </a:lnTo>
                  <a:lnTo>
                    <a:pt x="1055" y="782"/>
                  </a:lnTo>
                  <a:lnTo>
                    <a:pt x="1077" y="760"/>
                  </a:lnTo>
                  <a:lnTo>
                    <a:pt x="1099" y="738"/>
                  </a:lnTo>
                  <a:lnTo>
                    <a:pt x="1121" y="717"/>
                  </a:lnTo>
                  <a:lnTo>
                    <a:pt x="1131" y="695"/>
                  </a:lnTo>
                  <a:lnTo>
                    <a:pt x="1153" y="673"/>
                  </a:lnTo>
                  <a:lnTo>
                    <a:pt x="1175" y="641"/>
                  </a:lnTo>
                  <a:lnTo>
                    <a:pt x="1196" y="619"/>
                  </a:lnTo>
                  <a:lnTo>
                    <a:pt x="1121" y="619"/>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3" name="Freeform 175">
              <a:extLst>
                <a:ext uri="{FF2B5EF4-FFF2-40B4-BE49-F238E27FC236}">
                  <a16:creationId xmlns:a16="http://schemas.microsoft.com/office/drawing/2014/main" id="{C7A9EF23-CF97-3206-5332-B6E438EC8346}"/>
                </a:ext>
              </a:extLst>
            </p:cNvPr>
            <p:cNvSpPr>
              <a:spLocks noChangeArrowheads="1"/>
            </p:cNvSpPr>
            <p:nvPr/>
          </p:nvSpPr>
          <p:spPr bwMode="auto">
            <a:xfrm>
              <a:off x="9597420" y="2818861"/>
              <a:ext cx="374661" cy="359180"/>
            </a:xfrm>
            <a:custGeom>
              <a:avLst/>
              <a:gdLst>
                <a:gd name="T0" fmla="*/ 283 w 534"/>
                <a:gd name="T1" fmla="*/ 207 h 513"/>
                <a:gd name="T2" fmla="*/ 283 w 534"/>
                <a:gd name="T3" fmla="*/ 218 h 513"/>
                <a:gd name="T4" fmla="*/ 316 w 534"/>
                <a:gd name="T5" fmla="*/ 218 h 513"/>
                <a:gd name="T6" fmla="*/ 294 w 534"/>
                <a:gd name="T7" fmla="*/ 207 h 513"/>
                <a:gd name="T8" fmla="*/ 294 w 534"/>
                <a:gd name="T9" fmla="*/ 207 h 513"/>
                <a:gd name="T10" fmla="*/ 283 w 534"/>
                <a:gd name="T11" fmla="*/ 196 h 513"/>
                <a:gd name="T12" fmla="*/ 283 w 534"/>
                <a:gd name="T13" fmla="*/ 196 h 513"/>
                <a:gd name="T14" fmla="*/ 283 w 534"/>
                <a:gd name="T15" fmla="*/ 207 h 513"/>
                <a:gd name="T16" fmla="*/ 283 w 534"/>
                <a:gd name="T17" fmla="*/ 174 h 513"/>
                <a:gd name="T18" fmla="*/ 283 w 534"/>
                <a:gd name="T19" fmla="*/ 174 h 513"/>
                <a:gd name="T20" fmla="*/ 522 w 534"/>
                <a:gd name="T21" fmla="*/ 457 h 513"/>
                <a:gd name="T22" fmla="*/ 512 w 534"/>
                <a:gd name="T23" fmla="*/ 446 h 513"/>
                <a:gd name="T24" fmla="*/ 479 w 534"/>
                <a:gd name="T25" fmla="*/ 413 h 513"/>
                <a:gd name="T26" fmla="*/ 403 w 534"/>
                <a:gd name="T27" fmla="*/ 338 h 513"/>
                <a:gd name="T28" fmla="*/ 338 w 534"/>
                <a:gd name="T29" fmla="*/ 283 h 513"/>
                <a:gd name="T30" fmla="*/ 305 w 534"/>
                <a:gd name="T31" fmla="*/ 272 h 513"/>
                <a:gd name="T32" fmla="*/ 283 w 534"/>
                <a:gd name="T33" fmla="*/ 251 h 513"/>
                <a:gd name="T34" fmla="*/ 272 w 534"/>
                <a:gd name="T35" fmla="*/ 229 h 513"/>
                <a:gd name="T36" fmla="*/ 261 w 534"/>
                <a:gd name="T37" fmla="*/ 251 h 513"/>
                <a:gd name="T38" fmla="*/ 261 w 534"/>
                <a:gd name="T39" fmla="*/ 251 h 513"/>
                <a:gd name="T40" fmla="*/ 239 w 534"/>
                <a:gd name="T41" fmla="*/ 218 h 513"/>
                <a:gd name="T42" fmla="*/ 218 w 534"/>
                <a:gd name="T43" fmla="*/ 164 h 513"/>
                <a:gd name="T44" fmla="*/ 185 w 534"/>
                <a:gd name="T45" fmla="*/ 55 h 513"/>
                <a:gd name="T46" fmla="*/ 152 w 534"/>
                <a:gd name="T47" fmla="*/ 11 h 513"/>
                <a:gd name="T48" fmla="*/ 142 w 534"/>
                <a:gd name="T49" fmla="*/ 22 h 513"/>
                <a:gd name="T50" fmla="*/ 131 w 534"/>
                <a:gd name="T51" fmla="*/ 33 h 513"/>
                <a:gd name="T52" fmla="*/ 131 w 534"/>
                <a:gd name="T53" fmla="*/ 33 h 513"/>
                <a:gd name="T54" fmla="*/ 120 w 534"/>
                <a:gd name="T55" fmla="*/ 44 h 513"/>
                <a:gd name="T56" fmla="*/ 109 w 534"/>
                <a:gd name="T57" fmla="*/ 44 h 513"/>
                <a:gd name="T58" fmla="*/ 98 w 534"/>
                <a:gd name="T59" fmla="*/ 55 h 513"/>
                <a:gd name="T60" fmla="*/ 77 w 534"/>
                <a:gd name="T61" fmla="*/ 55 h 513"/>
                <a:gd name="T62" fmla="*/ 65 w 534"/>
                <a:gd name="T63" fmla="*/ 87 h 513"/>
                <a:gd name="T64" fmla="*/ 55 w 534"/>
                <a:gd name="T65" fmla="*/ 87 h 513"/>
                <a:gd name="T66" fmla="*/ 33 w 534"/>
                <a:gd name="T67" fmla="*/ 87 h 513"/>
                <a:gd name="T68" fmla="*/ 33 w 534"/>
                <a:gd name="T69" fmla="*/ 109 h 513"/>
                <a:gd name="T70" fmla="*/ 33 w 534"/>
                <a:gd name="T71" fmla="*/ 152 h 513"/>
                <a:gd name="T72" fmla="*/ 22 w 534"/>
                <a:gd name="T73" fmla="*/ 196 h 513"/>
                <a:gd name="T74" fmla="*/ 0 w 534"/>
                <a:gd name="T75" fmla="*/ 251 h 513"/>
                <a:gd name="T76" fmla="*/ 0 w 534"/>
                <a:gd name="T77" fmla="*/ 294 h 513"/>
                <a:gd name="T78" fmla="*/ 11 w 534"/>
                <a:gd name="T79" fmla="*/ 338 h 513"/>
                <a:gd name="T80" fmla="*/ 44 w 534"/>
                <a:gd name="T81" fmla="*/ 338 h 513"/>
                <a:gd name="T82" fmla="*/ 55 w 534"/>
                <a:gd name="T83" fmla="*/ 326 h 513"/>
                <a:gd name="T84" fmla="*/ 65 w 534"/>
                <a:gd name="T85" fmla="*/ 316 h 513"/>
                <a:gd name="T86" fmla="*/ 87 w 534"/>
                <a:gd name="T87" fmla="*/ 348 h 513"/>
                <a:gd name="T88" fmla="*/ 98 w 534"/>
                <a:gd name="T89" fmla="*/ 316 h 513"/>
                <a:gd name="T90" fmla="*/ 120 w 534"/>
                <a:gd name="T91" fmla="*/ 283 h 513"/>
                <a:gd name="T92" fmla="*/ 131 w 534"/>
                <a:gd name="T93" fmla="*/ 305 h 513"/>
                <a:gd name="T94" fmla="*/ 152 w 534"/>
                <a:gd name="T95" fmla="*/ 316 h 513"/>
                <a:gd name="T96" fmla="*/ 185 w 534"/>
                <a:gd name="T97" fmla="*/ 316 h 513"/>
                <a:gd name="T98" fmla="*/ 207 w 534"/>
                <a:gd name="T99" fmla="*/ 305 h 513"/>
                <a:gd name="T100" fmla="*/ 218 w 534"/>
                <a:gd name="T101" fmla="*/ 316 h 513"/>
                <a:gd name="T102" fmla="*/ 251 w 534"/>
                <a:gd name="T103" fmla="*/ 316 h 513"/>
                <a:gd name="T104" fmla="*/ 261 w 534"/>
                <a:gd name="T105" fmla="*/ 316 h 513"/>
                <a:gd name="T106" fmla="*/ 294 w 534"/>
                <a:gd name="T107" fmla="*/ 316 h 513"/>
                <a:gd name="T108" fmla="*/ 326 w 534"/>
                <a:gd name="T109" fmla="*/ 338 h 513"/>
                <a:gd name="T110" fmla="*/ 359 w 534"/>
                <a:gd name="T111" fmla="*/ 359 h 513"/>
                <a:gd name="T112" fmla="*/ 413 w 534"/>
                <a:gd name="T113" fmla="*/ 425 h 513"/>
                <a:gd name="T114" fmla="*/ 446 w 534"/>
                <a:gd name="T115" fmla="*/ 468 h 513"/>
                <a:gd name="T116" fmla="*/ 468 w 534"/>
                <a:gd name="T117" fmla="*/ 479 h 513"/>
                <a:gd name="T118" fmla="*/ 479 w 534"/>
                <a:gd name="T119" fmla="*/ 500 h 513"/>
                <a:gd name="T120" fmla="*/ 500 w 534"/>
                <a:gd name="T121" fmla="*/ 512 h 513"/>
                <a:gd name="T122" fmla="*/ 512 w 534"/>
                <a:gd name="T123" fmla="*/ 490 h 513"/>
                <a:gd name="T124" fmla="*/ 533 w 534"/>
                <a:gd name="T125" fmla="*/ 479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4" h="513">
                  <a:moveTo>
                    <a:pt x="283" y="207"/>
                  </a:moveTo>
                  <a:lnTo>
                    <a:pt x="283" y="207"/>
                  </a:lnTo>
                  <a:lnTo>
                    <a:pt x="283" y="207"/>
                  </a:lnTo>
                  <a:lnTo>
                    <a:pt x="272" y="207"/>
                  </a:lnTo>
                  <a:lnTo>
                    <a:pt x="283" y="218"/>
                  </a:lnTo>
                  <a:lnTo>
                    <a:pt x="283" y="218"/>
                  </a:lnTo>
                  <a:lnTo>
                    <a:pt x="294" y="218"/>
                  </a:lnTo>
                  <a:lnTo>
                    <a:pt x="305" y="218"/>
                  </a:lnTo>
                  <a:lnTo>
                    <a:pt x="316" y="218"/>
                  </a:lnTo>
                  <a:lnTo>
                    <a:pt x="316" y="218"/>
                  </a:lnTo>
                  <a:lnTo>
                    <a:pt x="305" y="207"/>
                  </a:lnTo>
                  <a:lnTo>
                    <a:pt x="294" y="207"/>
                  </a:lnTo>
                  <a:lnTo>
                    <a:pt x="294" y="207"/>
                  </a:lnTo>
                  <a:lnTo>
                    <a:pt x="294" y="207"/>
                  </a:lnTo>
                  <a:lnTo>
                    <a:pt x="294" y="207"/>
                  </a:lnTo>
                  <a:lnTo>
                    <a:pt x="294" y="196"/>
                  </a:lnTo>
                  <a:lnTo>
                    <a:pt x="283" y="196"/>
                  </a:lnTo>
                  <a:lnTo>
                    <a:pt x="283" y="196"/>
                  </a:lnTo>
                  <a:lnTo>
                    <a:pt x="272" y="185"/>
                  </a:lnTo>
                  <a:lnTo>
                    <a:pt x="283" y="196"/>
                  </a:lnTo>
                  <a:lnTo>
                    <a:pt x="283" y="196"/>
                  </a:lnTo>
                  <a:lnTo>
                    <a:pt x="272" y="196"/>
                  </a:lnTo>
                  <a:lnTo>
                    <a:pt x="272" y="207"/>
                  </a:lnTo>
                  <a:lnTo>
                    <a:pt x="283" y="207"/>
                  </a:lnTo>
                  <a:close/>
                  <a:moveTo>
                    <a:pt x="283" y="185"/>
                  </a:moveTo>
                  <a:lnTo>
                    <a:pt x="283" y="174"/>
                  </a:lnTo>
                  <a:lnTo>
                    <a:pt x="283" y="174"/>
                  </a:lnTo>
                  <a:lnTo>
                    <a:pt x="283" y="174"/>
                  </a:lnTo>
                  <a:lnTo>
                    <a:pt x="283" y="174"/>
                  </a:lnTo>
                  <a:lnTo>
                    <a:pt x="283" y="174"/>
                  </a:lnTo>
                  <a:lnTo>
                    <a:pt x="283" y="185"/>
                  </a:lnTo>
                  <a:close/>
                  <a:moveTo>
                    <a:pt x="533" y="468"/>
                  </a:moveTo>
                  <a:lnTo>
                    <a:pt x="522" y="457"/>
                  </a:lnTo>
                  <a:lnTo>
                    <a:pt x="522" y="468"/>
                  </a:lnTo>
                  <a:lnTo>
                    <a:pt x="512" y="468"/>
                  </a:lnTo>
                  <a:lnTo>
                    <a:pt x="512" y="446"/>
                  </a:lnTo>
                  <a:lnTo>
                    <a:pt x="490" y="435"/>
                  </a:lnTo>
                  <a:lnTo>
                    <a:pt x="479" y="435"/>
                  </a:lnTo>
                  <a:lnTo>
                    <a:pt x="479" y="413"/>
                  </a:lnTo>
                  <a:lnTo>
                    <a:pt x="468" y="403"/>
                  </a:lnTo>
                  <a:lnTo>
                    <a:pt x="413" y="359"/>
                  </a:lnTo>
                  <a:lnTo>
                    <a:pt x="403" y="338"/>
                  </a:lnTo>
                  <a:lnTo>
                    <a:pt x="381" y="305"/>
                  </a:lnTo>
                  <a:lnTo>
                    <a:pt x="348" y="294"/>
                  </a:lnTo>
                  <a:lnTo>
                    <a:pt x="338" y="283"/>
                  </a:lnTo>
                  <a:lnTo>
                    <a:pt x="326" y="272"/>
                  </a:lnTo>
                  <a:lnTo>
                    <a:pt x="316" y="272"/>
                  </a:lnTo>
                  <a:lnTo>
                    <a:pt x="305" y="272"/>
                  </a:lnTo>
                  <a:lnTo>
                    <a:pt x="294" y="272"/>
                  </a:lnTo>
                  <a:lnTo>
                    <a:pt x="283" y="261"/>
                  </a:lnTo>
                  <a:lnTo>
                    <a:pt x="283" y="251"/>
                  </a:lnTo>
                  <a:lnTo>
                    <a:pt x="283" y="239"/>
                  </a:lnTo>
                  <a:lnTo>
                    <a:pt x="283" y="239"/>
                  </a:lnTo>
                  <a:lnTo>
                    <a:pt x="272" y="229"/>
                  </a:lnTo>
                  <a:lnTo>
                    <a:pt x="261" y="229"/>
                  </a:lnTo>
                  <a:lnTo>
                    <a:pt x="261" y="239"/>
                  </a:lnTo>
                  <a:lnTo>
                    <a:pt x="261" y="251"/>
                  </a:lnTo>
                  <a:lnTo>
                    <a:pt x="272" y="251"/>
                  </a:lnTo>
                  <a:lnTo>
                    <a:pt x="261" y="261"/>
                  </a:lnTo>
                  <a:lnTo>
                    <a:pt x="261" y="251"/>
                  </a:lnTo>
                  <a:lnTo>
                    <a:pt x="251" y="229"/>
                  </a:lnTo>
                  <a:lnTo>
                    <a:pt x="251" y="218"/>
                  </a:lnTo>
                  <a:lnTo>
                    <a:pt x="239" y="218"/>
                  </a:lnTo>
                  <a:lnTo>
                    <a:pt x="229" y="196"/>
                  </a:lnTo>
                  <a:lnTo>
                    <a:pt x="229" y="185"/>
                  </a:lnTo>
                  <a:lnTo>
                    <a:pt x="218" y="164"/>
                  </a:lnTo>
                  <a:lnTo>
                    <a:pt x="207" y="109"/>
                  </a:lnTo>
                  <a:lnTo>
                    <a:pt x="196" y="77"/>
                  </a:lnTo>
                  <a:lnTo>
                    <a:pt x="185" y="55"/>
                  </a:lnTo>
                  <a:lnTo>
                    <a:pt x="164" y="0"/>
                  </a:lnTo>
                  <a:lnTo>
                    <a:pt x="152" y="0"/>
                  </a:lnTo>
                  <a:lnTo>
                    <a:pt x="152" y="11"/>
                  </a:lnTo>
                  <a:lnTo>
                    <a:pt x="142" y="22"/>
                  </a:lnTo>
                  <a:lnTo>
                    <a:pt x="142" y="22"/>
                  </a:lnTo>
                  <a:lnTo>
                    <a:pt x="142" y="22"/>
                  </a:lnTo>
                  <a:lnTo>
                    <a:pt x="142" y="22"/>
                  </a:lnTo>
                  <a:lnTo>
                    <a:pt x="142" y="33"/>
                  </a:lnTo>
                  <a:lnTo>
                    <a:pt x="131" y="33"/>
                  </a:lnTo>
                  <a:lnTo>
                    <a:pt x="131" y="33"/>
                  </a:lnTo>
                  <a:lnTo>
                    <a:pt x="131" y="33"/>
                  </a:lnTo>
                  <a:lnTo>
                    <a:pt x="131" y="33"/>
                  </a:lnTo>
                  <a:lnTo>
                    <a:pt x="131" y="44"/>
                  </a:lnTo>
                  <a:lnTo>
                    <a:pt x="120" y="44"/>
                  </a:lnTo>
                  <a:lnTo>
                    <a:pt x="120" y="44"/>
                  </a:lnTo>
                  <a:lnTo>
                    <a:pt x="109" y="44"/>
                  </a:lnTo>
                  <a:lnTo>
                    <a:pt x="109" y="44"/>
                  </a:lnTo>
                  <a:lnTo>
                    <a:pt x="109" y="44"/>
                  </a:lnTo>
                  <a:lnTo>
                    <a:pt x="98" y="44"/>
                  </a:lnTo>
                  <a:lnTo>
                    <a:pt x="98" y="44"/>
                  </a:lnTo>
                  <a:lnTo>
                    <a:pt x="98" y="55"/>
                  </a:lnTo>
                  <a:lnTo>
                    <a:pt x="87" y="55"/>
                  </a:lnTo>
                  <a:lnTo>
                    <a:pt x="77" y="55"/>
                  </a:lnTo>
                  <a:lnTo>
                    <a:pt x="77" y="55"/>
                  </a:lnTo>
                  <a:lnTo>
                    <a:pt x="77" y="65"/>
                  </a:lnTo>
                  <a:lnTo>
                    <a:pt x="77" y="77"/>
                  </a:lnTo>
                  <a:lnTo>
                    <a:pt x="65" y="87"/>
                  </a:lnTo>
                  <a:lnTo>
                    <a:pt x="65" y="87"/>
                  </a:lnTo>
                  <a:lnTo>
                    <a:pt x="55" y="87"/>
                  </a:lnTo>
                  <a:lnTo>
                    <a:pt x="55" y="87"/>
                  </a:lnTo>
                  <a:lnTo>
                    <a:pt x="44" y="87"/>
                  </a:lnTo>
                  <a:lnTo>
                    <a:pt x="33" y="87"/>
                  </a:lnTo>
                  <a:lnTo>
                    <a:pt x="33" y="87"/>
                  </a:lnTo>
                  <a:lnTo>
                    <a:pt x="33" y="98"/>
                  </a:lnTo>
                  <a:lnTo>
                    <a:pt x="33" y="109"/>
                  </a:lnTo>
                  <a:lnTo>
                    <a:pt x="33" y="109"/>
                  </a:lnTo>
                  <a:lnTo>
                    <a:pt x="33" y="120"/>
                  </a:lnTo>
                  <a:lnTo>
                    <a:pt x="33" y="142"/>
                  </a:lnTo>
                  <a:lnTo>
                    <a:pt x="33" y="152"/>
                  </a:lnTo>
                  <a:lnTo>
                    <a:pt x="22" y="174"/>
                  </a:lnTo>
                  <a:lnTo>
                    <a:pt x="22" y="185"/>
                  </a:lnTo>
                  <a:lnTo>
                    <a:pt x="22" y="196"/>
                  </a:lnTo>
                  <a:lnTo>
                    <a:pt x="11" y="207"/>
                  </a:lnTo>
                  <a:lnTo>
                    <a:pt x="11" y="239"/>
                  </a:lnTo>
                  <a:lnTo>
                    <a:pt x="0" y="251"/>
                  </a:lnTo>
                  <a:lnTo>
                    <a:pt x="0" y="261"/>
                  </a:lnTo>
                  <a:lnTo>
                    <a:pt x="0" y="272"/>
                  </a:lnTo>
                  <a:lnTo>
                    <a:pt x="0" y="294"/>
                  </a:lnTo>
                  <a:lnTo>
                    <a:pt x="0" y="316"/>
                  </a:lnTo>
                  <a:lnTo>
                    <a:pt x="11" y="338"/>
                  </a:lnTo>
                  <a:lnTo>
                    <a:pt x="11" y="338"/>
                  </a:lnTo>
                  <a:lnTo>
                    <a:pt x="22" y="338"/>
                  </a:lnTo>
                  <a:lnTo>
                    <a:pt x="33" y="338"/>
                  </a:lnTo>
                  <a:lnTo>
                    <a:pt x="44" y="338"/>
                  </a:lnTo>
                  <a:lnTo>
                    <a:pt x="44" y="338"/>
                  </a:lnTo>
                  <a:lnTo>
                    <a:pt x="55" y="338"/>
                  </a:lnTo>
                  <a:lnTo>
                    <a:pt x="55" y="326"/>
                  </a:lnTo>
                  <a:lnTo>
                    <a:pt x="55" y="326"/>
                  </a:lnTo>
                  <a:lnTo>
                    <a:pt x="55" y="316"/>
                  </a:lnTo>
                  <a:lnTo>
                    <a:pt x="65" y="316"/>
                  </a:lnTo>
                  <a:lnTo>
                    <a:pt x="77" y="326"/>
                  </a:lnTo>
                  <a:lnTo>
                    <a:pt x="87" y="348"/>
                  </a:lnTo>
                  <a:lnTo>
                    <a:pt x="87" y="348"/>
                  </a:lnTo>
                  <a:lnTo>
                    <a:pt x="87" y="348"/>
                  </a:lnTo>
                  <a:lnTo>
                    <a:pt x="98" y="338"/>
                  </a:lnTo>
                  <a:lnTo>
                    <a:pt x="98" y="316"/>
                  </a:lnTo>
                  <a:lnTo>
                    <a:pt x="109" y="294"/>
                  </a:lnTo>
                  <a:lnTo>
                    <a:pt x="109" y="283"/>
                  </a:lnTo>
                  <a:lnTo>
                    <a:pt x="120" y="283"/>
                  </a:lnTo>
                  <a:lnTo>
                    <a:pt x="120" y="294"/>
                  </a:lnTo>
                  <a:lnTo>
                    <a:pt x="131" y="294"/>
                  </a:lnTo>
                  <a:lnTo>
                    <a:pt x="131" y="305"/>
                  </a:lnTo>
                  <a:lnTo>
                    <a:pt x="142" y="305"/>
                  </a:lnTo>
                  <a:lnTo>
                    <a:pt x="142" y="305"/>
                  </a:lnTo>
                  <a:lnTo>
                    <a:pt x="152" y="316"/>
                  </a:lnTo>
                  <a:lnTo>
                    <a:pt x="164" y="326"/>
                  </a:lnTo>
                  <a:lnTo>
                    <a:pt x="164" y="326"/>
                  </a:lnTo>
                  <a:lnTo>
                    <a:pt x="185" y="316"/>
                  </a:lnTo>
                  <a:lnTo>
                    <a:pt x="207" y="305"/>
                  </a:lnTo>
                  <a:lnTo>
                    <a:pt x="207" y="305"/>
                  </a:lnTo>
                  <a:lnTo>
                    <a:pt x="207" y="305"/>
                  </a:lnTo>
                  <a:lnTo>
                    <a:pt x="218" y="305"/>
                  </a:lnTo>
                  <a:lnTo>
                    <a:pt x="218" y="316"/>
                  </a:lnTo>
                  <a:lnTo>
                    <a:pt x="218" y="316"/>
                  </a:lnTo>
                  <a:lnTo>
                    <a:pt x="229" y="316"/>
                  </a:lnTo>
                  <a:lnTo>
                    <a:pt x="239" y="316"/>
                  </a:lnTo>
                  <a:lnTo>
                    <a:pt x="251" y="316"/>
                  </a:lnTo>
                  <a:lnTo>
                    <a:pt x="251" y="316"/>
                  </a:lnTo>
                  <a:lnTo>
                    <a:pt x="261" y="316"/>
                  </a:lnTo>
                  <a:lnTo>
                    <a:pt x="261" y="316"/>
                  </a:lnTo>
                  <a:lnTo>
                    <a:pt x="272" y="326"/>
                  </a:lnTo>
                  <a:lnTo>
                    <a:pt x="294" y="316"/>
                  </a:lnTo>
                  <a:lnTo>
                    <a:pt x="294" y="316"/>
                  </a:lnTo>
                  <a:lnTo>
                    <a:pt x="305" y="326"/>
                  </a:lnTo>
                  <a:lnTo>
                    <a:pt x="316" y="326"/>
                  </a:lnTo>
                  <a:lnTo>
                    <a:pt x="326" y="338"/>
                  </a:lnTo>
                  <a:lnTo>
                    <a:pt x="348" y="348"/>
                  </a:lnTo>
                  <a:lnTo>
                    <a:pt x="348" y="348"/>
                  </a:lnTo>
                  <a:lnTo>
                    <a:pt x="359" y="359"/>
                  </a:lnTo>
                  <a:lnTo>
                    <a:pt x="370" y="381"/>
                  </a:lnTo>
                  <a:lnTo>
                    <a:pt x="392" y="403"/>
                  </a:lnTo>
                  <a:lnTo>
                    <a:pt x="413" y="425"/>
                  </a:lnTo>
                  <a:lnTo>
                    <a:pt x="425" y="435"/>
                  </a:lnTo>
                  <a:lnTo>
                    <a:pt x="435" y="446"/>
                  </a:lnTo>
                  <a:lnTo>
                    <a:pt x="446" y="468"/>
                  </a:lnTo>
                  <a:lnTo>
                    <a:pt x="457" y="468"/>
                  </a:lnTo>
                  <a:lnTo>
                    <a:pt x="457" y="468"/>
                  </a:lnTo>
                  <a:lnTo>
                    <a:pt x="468" y="479"/>
                  </a:lnTo>
                  <a:lnTo>
                    <a:pt x="468" y="490"/>
                  </a:lnTo>
                  <a:lnTo>
                    <a:pt x="479" y="500"/>
                  </a:lnTo>
                  <a:lnTo>
                    <a:pt x="479" y="500"/>
                  </a:lnTo>
                  <a:lnTo>
                    <a:pt x="490" y="500"/>
                  </a:lnTo>
                  <a:lnTo>
                    <a:pt x="490" y="500"/>
                  </a:lnTo>
                  <a:lnTo>
                    <a:pt x="500" y="512"/>
                  </a:lnTo>
                  <a:lnTo>
                    <a:pt x="500" y="512"/>
                  </a:lnTo>
                  <a:lnTo>
                    <a:pt x="512" y="500"/>
                  </a:lnTo>
                  <a:lnTo>
                    <a:pt x="512" y="490"/>
                  </a:lnTo>
                  <a:lnTo>
                    <a:pt x="522" y="490"/>
                  </a:lnTo>
                  <a:lnTo>
                    <a:pt x="522" y="490"/>
                  </a:lnTo>
                  <a:lnTo>
                    <a:pt x="533" y="479"/>
                  </a:lnTo>
                  <a:lnTo>
                    <a:pt x="533" y="479"/>
                  </a:lnTo>
                  <a:lnTo>
                    <a:pt x="533" y="468"/>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4" name="Freeform 176">
              <a:extLst>
                <a:ext uri="{FF2B5EF4-FFF2-40B4-BE49-F238E27FC236}">
                  <a16:creationId xmlns:a16="http://schemas.microsoft.com/office/drawing/2014/main" id="{8B216052-6207-01CB-2767-86C76C0F7FC1}"/>
                </a:ext>
              </a:extLst>
            </p:cNvPr>
            <p:cNvSpPr>
              <a:spLocks noChangeArrowheads="1"/>
            </p:cNvSpPr>
            <p:nvPr/>
          </p:nvSpPr>
          <p:spPr bwMode="auto">
            <a:xfrm>
              <a:off x="8033744" y="3726102"/>
              <a:ext cx="161012" cy="176494"/>
            </a:xfrm>
            <a:custGeom>
              <a:avLst/>
              <a:gdLst>
                <a:gd name="T0" fmla="*/ 229 w 230"/>
                <a:gd name="T1" fmla="*/ 218 h 251"/>
                <a:gd name="T2" fmla="*/ 229 w 230"/>
                <a:gd name="T3" fmla="*/ 185 h 251"/>
                <a:gd name="T4" fmla="*/ 229 w 230"/>
                <a:gd name="T5" fmla="*/ 142 h 251"/>
                <a:gd name="T6" fmla="*/ 185 w 230"/>
                <a:gd name="T7" fmla="*/ 142 h 251"/>
                <a:gd name="T8" fmla="*/ 152 w 230"/>
                <a:gd name="T9" fmla="*/ 142 h 251"/>
                <a:gd name="T10" fmla="*/ 109 w 230"/>
                <a:gd name="T11" fmla="*/ 142 h 251"/>
                <a:gd name="T12" fmla="*/ 109 w 230"/>
                <a:gd name="T13" fmla="*/ 131 h 251"/>
                <a:gd name="T14" fmla="*/ 109 w 230"/>
                <a:gd name="T15" fmla="*/ 131 h 251"/>
                <a:gd name="T16" fmla="*/ 109 w 230"/>
                <a:gd name="T17" fmla="*/ 163 h 251"/>
                <a:gd name="T18" fmla="*/ 98 w 230"/>
                <a:gd name="T19" fmla="*/ 196 h 251"/>
                <a:gd name="T20" fmla="*/ 87 w 230"/>
                <a:gd name="T21" fmla="*/ 196 h 251"/>
                <a:gd name="T22" fmla="*/ 76 w 230"/>
                <a:gd name="T23" fmla="*/ 229 h 251"/>
                <a:gd name="T24" fmla="*/ 76 w 230"/>
                <a:gd name="T25" fmla="*/ 239 h 251"/>
                <a:gd name="T26" fmla="*/ 87 w 230"/>
                <a:gd name="T27" fmla="*/ 250 h 251"/>
                <a:gd name="T28" fmla="*/ 98 w 230"/>
                <a:gd name="T29" fmla="*/ 250 h 251"/>
                <a:gd name="T30" fmla="*/ 98 w 230"/>
                <a:gd name="T31" fmla="*/ 239 h 251"/>
                <a:gd name="T32" fmla="*/ 109 w 230"/>
                <a:gd name="T33" fmla="*/ 250 h 251"/>
                <a:gd name="T34" fmla="*/ 109 w 230"/>
                <a:gd name="T35" fmla="*/ 250 h 251"/>
                <a:gd name="T36" fmla="*/ 120 w 230"/>
                <a:gd name="T37" fmla="*/ 250 h 251"/>
                <a:gd name="T38" fmla="*/ 120 w 230"/>
                <a:gd name="T39" fmla="*/ 250 h 251"/>
                <a:gd name="T40" fmla="*/ 152 w 230"/>
                <a:gd name="T41" fmla="*/ 250 h 251"/>
                <a:gd name="T42" fmla="*/ 196 w 230"/>
                <a:gd name="T43" fmla="*/ 250 h 251"/>
                <a:gd name="T44" fmla="*/ 229 w 230"/>
                <a:gd name="T45" fmla="*/ 250 h 251"/>
                <a:gd name="T46" fmla="*/ 22 w 230"/>
                <a:gd name="T47" fmla="*/ 0 h 251"/>
                <a:gd name="T48" fmla="*/ 11 w 230"/>
                <a:gd name="T49" fmla="*/ 0 h 251"/>
                <a:gd name="T50" fmla="*/ 11 w 230"/>
                <a:gd name="T51" fmla="*/ 11 h 251"/>
                <a:gd name="T52" fmla="*/ 11 w 230"/>
                <a:gd name="T53" fmla="*/ 22 h 251"/>
                <a:gd name="T54" fmla="*/ 0 w 230"/>
                <a:gd name="T55" fmla="*/ 33 h 251"/>
                <a:gd name="T56" fmla="*/ 0 w 230"/>
                <a:gd name="T57" fmla="*/ 44 h 251"/>
                <a:gd name="T58" fmla="*/ 11 w 230"/>
                <a:gd name="T59" fmla="*/ 44 h 251"/>
                <a:gd name="T60" fmla="*/ 22 w 230"/>
                <a:gd name="T61" fmla="*/ 44 h 251"/>
                <a:gd name="T62" fmla="*/ 33 w 230"/>
                <a:gd name="T63" fmla="*/ 11 h 251"/>
                <a:gd name="T64" fmla="*/ 33 w 230"/>
                <a:gd name="T6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0" h="251">
                  <a:moveTo>
                    <a:pt x="229" y="239"/>
                  </a:moveTo>
                  <a:lnTo>
                    <a:pt x="229" y="218"/>
                  </a:lnTo>
                  <a:lnTo>
                    <a:pt x="229" y="207"/>
                  </a:lnTo>
                  <a:lnTo>
                    <a:pt x="229" y="185"/>
                  </a:lnTo>
                  <a:lnTo>
                    <a:pt x="229" y="163"/>
                  </a:lnTo>
                  <a:lnTo>
                    <a:pt x="229" y="142"/>
                  </a:lnTo>
                  <a:lnTo>
                    <a:pt x="207" y="142"/>
                  </a:lnTo>
                  <a:lnTo>
                    <a:pt x="185" y="142"/>
                  </a:lnTo>
                  <a:lnTo>
                    <a:pt x="163" y="142"/>
                  </a:lnTo>
                  <a:lnTo>
                    <a:pt x="152" y="142"/>
                  </a:lnTo>
                  <a:lnTo>
                    <a:pt x="120" y="142"/>
                  </a:lnTo>
                  <a:lnTo>
                    <a:pt x="109" y="142"/>
                  </a:lnTo>
                  <a:lnTo>
                    <a:pt x="109" y="142"/>
                  </a:lnTo>
                  <a:lnTo>
                    <a:pt x="109" y="131"/>
                  </a:lnTo>
                  <a:lnTo>
                    <a:pt x="109" y="131"/>
                  </a:lnTo>
                  <a:lnTo>
                    <a:pt x="109" y="131"/>
                  </a:lnTo>
                  <a:lnTo>
                    <a:pt x="109" y="152"/>
                  </a:lnTo>
                  <a:lnTo>
                    <a:pt x="109" y="163"/>
                  </a:lnTo>
                  <a:lnTo>
                    <a:pt x="98" y="174"/>
                  </a:lnTo>
                  <a:lnTo>
                    <a:pt x="98" y="196"/>
                  </a:lnTo>
                  <a:lnTo>
                    <a:pt x="98" y="196"/>
                  </a:lnTo>
                  <a:lnTo>
                    <a:pt x="87" y="196"/>
                  </a:lnTo>
                  <a:lnTo>
                    <a:pt x="87" y="207"/>
                  </a:lnTo>
                  <a:lnTo>
                    <a:pt x="76" y="229"/>
                  </a:lnTo>
                  <a:lnTo>
                    <a:pt x="76" y="239"/>
                  </a:lnTo>
                  <a:lnTo>
                    <a:pt x="76" y="239"/>
                  </a:lnTo>
                  <a:lnTo>
                    <a:pt x="87" y="239"/>
                  </a:lnTo>
                  <a:lnTo>
                    <a:pt x="87" y="250"/>
                  </a:lnTo>
                  <a:lnTo>
                    <a:pt x="87" y="250"/>
                  </a:lnTo>
                  <a:lnTo>
                    <a:pt x="98" y="250"/>
                  </a:lnTo>
                  <a:lnTo>
                    <a:pt x="98" y="239"/>
                  </a:lnTo>
                  <a:lnTo>
                    <a:pt x="98" y="239"/>
                  </a:lnTo>
                  <a:lnTo>
                    <a:pt x="98" y="239"/>
                  </a:lnTo>
                  <a:lnTo>
                    <a:pt x="109" y="250"/>
                  </a:lnTo>
                  <a:lnTo>
                    <a:pt x="109" y="250"/>
                  </a:lnTo>
                  <a:lnTo>
                    <a:pt x="109" y="250"/>
                  </a:lnTo>
                  <a:lnTo>
                    <a:pt x="120" y="250"/>
                  </a:lnTo>
                  <a:lnTo>
                    <a:pt x="120" y="250"/>
                  </a:lnTo>
                  <a:lnTo>
                    <a:pt x="120" y="250"/>
                  </a:lnTo>
                  <a:lnTo>
                    <a:pt x="120" y="250"/>
                  </a:lnTo>
                  <a:lnTo>
                    <a:pt x="142" y="250"/>
                  </a:lnTo>
                  <a:lnTo>
                    <a:pt x="152" y="250"/>
                  </a:lnTo>
                  <a:lnTo>
                    <a:pt x="174" y="250"/>
                  </a:lnTo>
                  <a:lnTo>
                    <a:pt x="196" y="250"/>
                  </a:lnTo>
                  <a:lnTo>
                    <a:pt x="218" y="250"/>
                  </a:lnTo>
                  <a:lnTo>
                    <a:pt x="229" y="250"/>
                  </a:lnTo>
                  <a:lnTo>
                    <a:pt x="229" y="239"/>
                  </a:lnTo>
                  <a:close/>
                  <a:moveTo>
                    <a:pt x="22" y="0"/>
                  </a:moveTo>
                  <a:lnTo>
                    <a:pt x="22" y="0"/>
                  </a:lnTo>
                  <a:lnTo>
                    <a:pt x="11" y="0"/>
                  </a:lnTo>
                  <a:lnTo>
                    <a:pt x="11" y="11"/>
                  </a:lnTo>
                  <a:lnTo>
                    <a:pt x="11" y="11"/>
                  </a:lnTo>
                  <a:lnTo>
                    <a:pt x="11" y="22"/>
                  </a:lnTo>
                  <a:lnTo>
                    <a:pt x="11" y="22"/>
                  </a:lnTo>
                  <a:lnTo>
                    <a:pt x="0" y="22"/>
                  </a:lnTo>
                  <a:lnTo>
                    <a:pt x="0" y="33"/>
                  </a:lnTo>
                  <a:lnTo>
                    <a:pt x="0" y="33"/>
                  </a:lnTo>
                  <a:lnTo>
                    <a:pt x="0" y="44"/>
                  </a:lnTo>
                  <a:lnTo>
                    <a:pt x="0" y="44"/>
                  </a:lnTo>
                  <a:lnTo>
                    <a:pt x="11" y="44"/>
                  </a:lnTo>
                  <a:lnTo>
                    <a:pt x="22" y="44"/>
                  </a:lnTo>
                  <a:lnTo>
                    <a:pt x="22" y="44"/>
                  </a:lnTo>
                  <a:lnTo>
                    <a:pt x="22" y="33"/>
                  </a:lnTo>
                  <a:lnTo>
                    <a:pt x="33" y="11"/>
                  </a:lnTo>
                  <a:lnTo>
                    <a:pt x="33" y="0"/>
                  </a:lnTo>
                  <a:lnTo>
                    <a:pt x="33" y="0"/>
                  </a:lnTo>
                  <a:lnTo>
                    <a:pt x="22" y="0"/>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5" name="Freeform 178">
              <a:extLst>
                <a:ext uri="{FF2B5EF4-FFF2-40B4-BE49-F238E27FC236}">
                  <a16:creationId xmlns:a16="http://schemas.microsoft.com/office/drawing/2014/main" id="{D4219693-8A9F-D307-750F-73FB37AF65B5}"/>
                </a:ext>
              </a:extLst>
            </p:cNvPr>
            <p:cNvSpPr>
              <a:spLocks noChangeArrowheads="1"/>
            </p:cNvSpPr>
            <p:nvPr/>
          </p:nvSpPr>
          <p:spPr bwMode="auto">
            <a:xfrm>
              <a:off x="8919309" y="1948778"/>
              <a:ext cx="687397" cy="613083"/>
            </a:xfrm>
            <a:custGeom>
              <a:avLst/>
              <a:gdLst>
                <a:gd name="T0" fmla="*/ 924 w 979"/>
                <a:gd name="T1" fmla="*/ 815 h 871"/>
                <a:gd name="T2" fmla="*/ 880 w 979"/>
                <a:gd name="T3" fmla="*/ 783 h 871"/>
                <a:gd name="T4" fmla="*/ 859 w 979"/>
                <a:gd name="T5" fmla="*/ 707 h 871"/>
                <a:gd name="T6" fmla="*/ 880 w 979"/>
                <a:gd name="T7" fmla="*/ 696 h 871"/>
                <a:gd name="T8" fmla="*/ 837 w 979"/>
                <a:gd name="T9" fmla="*/ 652 h 871"/>
                <a:gd name="T10" fmla="*/ 761 w 979"/>
                <a:gd name="T11" fmla="*/ 511 h 871"/>
                <a:gd name="T12" fmla="*/ 717 w 979"/>
                <a:gd name="T13" fmla="*/ 402 h 871"/>
                <a:gd name="T14" fmla="*/ 695 w 979"/>
                <a:gd name="T15" fmla="*/ 359 h 871"/>
                <a:gd name="T16" fmla="*/ 674 w 979"/>
                <a:gd name="T17" fmla="*/ 326 h 871"/>
                <a:gd name="T18" fmla="*/ 630 w 979"/>
                <a:gd name="T19" fmla="*/ 272 h 871"/>
                <a:gd name="T20" fmla="*/ 619 w 979"/>
                <a:gd name="T21" fmla="*/ 239 h 871"/>
                <a:gd name="T22" fmla="*/ 598 w 979"/>
                <a:gd name="T23" fmla="*/ 184 h 871"/>
                <a:gd name="T24" fmla="*/ 598 w 979"/>
                <a:gd name="T25" fmla="*/ 152 h 871"/>
                <a:gd name="T26" fmla="*/ 619 w 979"/>
                <a:gd name="T27" fmla="*/ 196 h 871"/>
                <a:gd name="T28" fmla="*/ 652 w 979"/>
                <a:gd name="T29" fmla="*/ 239 h 871"/>
                <a:gd name="T30" fmla="*/ 685 w 979"/>
                <a:gd name="T31" fmla="*/ 293 h 871"/>
                <a:gd name="T32" fmla="*/ 750 w 979"/>
                <a:gd name="T33" fmla="*/ 348 h 871"/>
                <a:gd name="T34" fmla="*/ 761 w 979"/>
                <a:gd name="T35" fmla="*/ 293 h 871"/>
                <a:gd name="T36" fmla="*/ 793 w 979"/>
                <a:gd name="T37" fmla="*/ 196 h 871"/>
                <a:gd name="T38" fmla="*/ 761 w 979"/>
                <a:gd name="T39" fmla="*/ 130 h 871"/>
                <a:gd name="T40" fmla="*/ 739 w 979"/>
                <a:gd name="T41" fmla="*/ 65 h 871"/>
                <a:gd name="T42" fmla="*/ 728 w 979"/>
                <a:gd name="T43" fmla="*/ 22 h 871"/>
                <a:gd name="T44" fmla="*/ 663 w 979"/>
                <a:gd name="T45" fmla="*/ 43 h 871"/>
                <a:gd name="T46" fmla="*/ 630 w 979"/>
                <a:gd name="T47" fmla="*/ 43 h 871"/>
                <a:gd name="T48" fmla="*/ 598 w 979"/>
                <a:gd name="T49" fmla="*/ 43 h 871"/>
                <a:gd name="T50" fmla="*/ 576 w 979"/>
                <a:gd name="T51" fmla="*/ 32 h 871"/>
                <a:gd name="T52" fmla="*/ 565 w 979"/>
                <a:gd name="T53" fmla="*/ 43 h 871"/>
                <a:gd name="T54" fmla="*/ 543 w 979"/>
                <a:gd name="T55" fmla="*/ 22 h 871"/>
                <a:gd name="T56" fmla="*/ 554 w 979"/>
                <a:gd name="T57" fmla="*/ 11 h 871"/>
                <a:gd name="T58" fmla="*/ 522 w 979"/>
                <a:gd name="T59" fmla="*/ 11 h 871"/>
                <a:gd name="T60" fmla="*/ 478 w 979"/>
                <a:gd name="T61" fmla="*/ 11 h 871"/>
                <a:gd name="T62" fmla="*/ 445 w 979"/>
                <a:gd name="T63" fmla="*/ 22 h 871"/>
                <a:gd name="T64" fmla="*/ 435 w 979"/>
                <a:gd name="T65" fmla="*/ 11 h 871"/>
                <a:gd name="T66" fmla="*/ 424 w 979"/>
                <a:gd name="T67" fmla="*/ 32 h 871"/>
                <a:gd name="T68" fmla="*/ 369 w 979"/>
                <a:gd name="T69" fmla="*/ 54 h 871"/>
                <a:gd name="T70" fmla="*/ 337 w 979"/>
                <a:gd name="T71" fmla="*/ 65 h 871"/>
                <a:gd name="T72" fmla="*/ 250 w 979"/>
                <a:gd name="T73" fmla="*/ 43 h 871"/>
                <a:gd name="T74" fmla="*/ 185 w 979"/>
                <a:gd name="T75" fmla="*/ 22 h 871"/>
                <a:gd name="T76" fmla="*/ 43 w 979"/>
                <a:gd name="T77" fmla="*/ 11 h 871"/>
                <a:gd name="T78" fmla="*/ 21 w 979"/>
                <a:gd name="T79" fmla="*/ 0 h 871"/>
                <a:gd name="T80" fmla="*/ 11 w 979"/>
                <a:gd name="T81" fmla="*/ 32 h 871"/>
                <a:gd name="T82" fmla="*/ 21 w 979"/>
                <a:gd name="T83" fmla="*/ 87 h 871"/>
                <a:gd name="T84" fmla="*/ 0 w 979"/>
                <a:gd name="T85" fmla="*/ 130 h 871"/>
                <a:gd name="T86" fmla="*/ 11 w 979"/>
                <a:gd name="T87" fmla="*/ 184 h 871"/>
                <a:gd name="T88" fmla="*/ 21 w 979"/>
                <a:gd name="T89" fmla="*/ 239 h 871"/>
                <a:gd name="T90" fmla="*/ 21 w 979"/>
                <a:gd name="T91" fmla="*/ 326 h 871"/>
                <a:gd name="T92" fmla="*/ 32 w 979"/>
                <a:gd name="T93" fmla="*/ 402 h 871"/>
                <a:gd name="T94" fmla="*/ 32 w 979"/>
                <a:gd name="T95" fmla="*/ 489 h 871"/>
                <a:gd name="T96" fmla="*/ 32 w 979"/>
                <a:gd name="T97" fmla="*/ 565 h 871"/>
                <a:gd name="T98" fmla="*/ 32 w 979"/>
                <a:gd name="T99" fmla="*/ 652 h 871"/>
                <a:gd name="T100" fmla="*/ 43 w 979"/>
                <a:gd name="T101" fmla="*/ 728 h 871"/>
                <a:gd name="T102" fmla="*/ 43 w 979"/>
                <a:gd name="T103" fmla="*/ 815 h 871"/>
                <a:gd name="T104" fmla="*/ 98 w 979"/>
                <a:gd name="T105" fmla="*/ 870 h 871"/>
                <a:gd name="T106" fmla="*/ 250 w 979"/>
                <a:gd name="T107" fmla="*/ 870 h 871"/>
                <a:gd name="T108" fmla="*/ 369 w 979"/>
                <a:gd name="T109" fmla="*/ 870 h 871"/>
                <a:gd name="T110" fmla="*/ 489 w 979"/>
                <a:gd name="T111" fmla="*/ 870 h 871"/>
                <a:gd name="T112" fmla="*/ 543 w 979"/>
                <a:gd name="T113" fmla="*/ 859 h 871"/>
                <a:gd name="T114" fmla="*/ 554 w 979"/>
                <a:gd name="T115" fmla="*/ 870 h 871"/>
                <a:gd name="T116" fmla="*/ 619 w 979"/>
                <a:gd name="T117" fmla="*/ 870 h 871"/>
                <a:gd name="T118" fmla="*/ 772 w 979"/>
                <a:gd name="T119" fmla="*/ 870 h 871"/>
                <a:gd name="T120" fmla="*/ 870 w 979"/>
                <a:gd name="T121" fmla="*/ 870 h 871"/>
                <a:gd name="T122" fmla="*/ 978 w 979"/>
                <a:gd name="T123" fmla="*/ 87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9" h="871">
                  <a:moveTo>
                    <a:pt x="978" y="870"/>
                  </a:moveTo>
                  <a:lnTo>
                    <a:pt x="978" y="859"/>
                  </a:lnTo>
                  <a:lnTo>
                    <a:pt x="935" y="837"/>
                  </a:lnTo>
                  <a:lnTo>
                    <a:pt x="924" y="815"/>
                  </a:lnTo>
                  <a:lnTo>
                    <a:pt x="902" y="804"/>
                  </a:lnTo>
                  <a:lnTo>
                    <a:pt x="891" y="804"/>
                  </a:lnTo>
                  <a:lnTo>
                    <a:pt x="891" y="794"/>
                  </a:lnTo>
                  <a:lnTo>
                    <a:pt x="880" y="783"/>
                  </a:lnTo>
                  <a:lnTo>
                    <a:pt x="870" y="761"/>
                  </a:lnTo>
                  <a:lnTo>
                    <a:pt x="870" y="739"/>
                  </a:lnTo>
                  <a:lnTo>
                    <a:pt x="859" y="707"/>
                  </a:lnTo>
                  <a:lnTo>
                    <a:pt x="859" y="707"/>
                  </a:lnTo>
                  <a:lnTo>
                    <a:pt x="870" y="696"/>
                  </a:lnTo>
                  <a:lnTo>
                    <a:pt x="870" y="696"/>
                  </a:lnTo>
                  <a:lnTo>
                    <a:pt x="870" y="696"/>
                  </a:lnTo>
                  <a:lnTo>
                    <a:pt x="880" y="696"/>
                  </a:lnTo>
                  <a:lnTo>
                    <a:pt x="870" y="685"/>
                  </a:lnTo>
                  <a:lnTo>
                    <a:pt x="859" y="674"/>
                  </a:lnTo>
                  <a:lnTo>
                    <a:pt x="848" y="663"/>
                  </a:lnTo>
                  <a:lnTo>
                    <a:pt x="837" y="652"/>
                  </a:lnTo>
                  <a:lnTo>
                    <a:pt x="804" y="587"/>
                  </a:lnTo>
                  <a:lnTo>
                    <a:pt x="793" y="554"/>
                  </a:lnTo>
                  <a:lnTo>
                    <a:pt x="783" y="533"/>
                  </a:lnTo>
                  <a:lnTo>
                    <a:pt x="761" y="511"/>
                  </a:lnTo>
                  <a:lnTo>
                    <a:pt x="739" y="457"/>
                  </a:lnTo>
                  <a:lnTo>
                    <a:pt x="728" y="446"/>
                  </a:lnTo>
                  <a:lnTo>
                    <a:pt x="728" y="413"/>
                  </a:lnTo>
                  <a:lnTo>
                    <a:pt x="717" y="402"/>
                  </a:lnTo>
                  <a:lnTo>
                    <a:pt x="717" y="391"/>
                  </a:lnTo>
                  <a:lnTo>
                    <a:pt x="706" y="391"/>
                  </a:lnTo>
                  <a:lnTo>
                    <a:pt x="706" y="380"/>
                  </a:lnTo>
                  <a:lnTo>
                    <a:pt x="695" y="359"/>
                  </a:lnTo>
                  <a:lnTo>
                    <a:pt x="695" y="359"/>
                  </a:lnTo>
                  <a:lnTo>
                    <a:pt x="695" y="337"/>
                  </a:lnTo>
                  <a:lnTo>
                    <a:pt x="685" y="326"/>
                  </a:lnTo>
                  <a:lnTo>
                    <a:pt x="674" y="326"/>
                  </a:lnTo>
                  <a:lnTo>
                    <a:pt x="663" y="304"/>
                  </a:lnTo>
                  <a:lnTo>
                    <a:pt x="652" y="283"/>
                  </a:lnTo>
                  <a:lnTo>
                    <a:pt x="641" y="272"/>
                  </a:lnTo>
                  <a:lnTo>
                    <a:pt x="630" y="272"/>
                  </a:lnTo>
                  <a:lnTo>
                    <a:pt x="630" y="261"/>
                  </a:lnTo>
                  <a:lnTo>
                    <a:pt x="630" y="250"/>
                  </a:lnTo>
                  <a:lnTo>
                    <a:pt x="619" y="239"/>
                  </a:lnTo>
                  <a:lnTo>
                    <a:pt x="619" y="239"/>
                  </a:lnTo>
                  <a:lnTo>
                    <a:pt x="619" y="217"/>
                  </a:lnTo>
                  <a:lnTo>
                    <a:pt x="609" y="206"/>
                  </a:lnTo>
                  <a:lnTo>
                    <a:pt x="609" y="196"/>
                  </a:lnTo>
                  <a:lnTo>
                    <a:pt x="598" y="184"/>
                  </a:lnTo>
                  <a:lnTo>
                    <a:pt x="587" y="174"/>
                  </a:lnTo>
                  <a:lnTo>
                    <a:pt x="598" y="163"/>
                  </a:lnTo>
                  <a:lnTo>
                    <a:pt x="598" y="163"/>
                  </a:lnTo>
                  <a:lnTo>
                    <a:pt x="598" y="152"/>
                  </a:lnTo>
                  <a:lnTo>
                    <a:pt x="609" y="152"/>
                  </a:lnTo>
                  <a:lnTo>
                    <a:pt x="609" y="163"/>
                  </a:lnTo>
                  <a:lnTo>
                    <a:pt x="619" y="184"/>
                  </a:lnTo>
                  <a:lnTo>
                    <a:pt x="619" y="196"/>
                  </a:lnTo>
                  <a:lnTo>
                    <a:pt x="630" y="196"/>
                  </a:lnTo>
                  <a:lnTo>
                    <a:pt x="630" y="206"/>
                  </a:lnTo>
                  <a:lnTo>
                    <a:pt x="652" y="228"/>
                  </a:lnTo>
                  <a:lnTo>
                    <a:pt x="652" y="239"/>
                  </a:lnTo>
                  <a:lnTo>
                    <a:pt x="663" y="261"/>
                  </a:lnTo>
                  <a:lnTo>
                    <a:pt x="663" y="261"/>
                  </a:lnTo>
                  <a:lnTo>
                    <a:pt x="663" y="272"/>
                  </a:lnTo>
                  <a:lnTo>
                    <a:pt x="685" y="293"/>
                  </a:lnTo>
                  <a:lnTo>
                    <a:pt x="695" y="304"/>
                  </a:lnTo>
                  <a:lnTo>
                    <a:pt x="706" y="326"/>
                  </a:lnTo>
                  <a:lnTo>
                    <a:pt x="728" y="337"/>
                  </a:lnTo>
                  <a:lnTo>
                    <a:pt x="750" y="348"/>
                  </a:lnTo>
                  <a:lnTo>
                    <a:pt x="750" y="337"/>
                  </a:lnTo>
                  <a:lnTo>
                    <a:pt x="761" y="326"/>
                  </a:lnTo>
                  <a:lnTo>
                    <a:pt x="761" y="315"/>
                  </a:lnTo>
                  <a:lnTo>
                    <a:pt x="761" y="293"/>
                  </a:lnTo>
                  <a:lnTo>
                    <a:pt x="772" y="261"/>
                  </a:lnTo>
                  <a:lnTo>
                    <a:pt x="783" y="206"/>
                  </a:lnTo>
                  <a:lnTo>
                    <a:pt x="783" y="196"/>
                  </a:lnTo>
                  <a:lnTo>
                    <a:pt x="793" y="196"/>
                  </a:lnTo>
                  <a:lnTo>
                    <a:pt x="783" y="184"/>
                  </a:lnTo>
                  <a:lnTo>
                    <a:pt x="783" y="163"/>
                  </a:lnTo>
                  <a:lnTo>
                    <a:pt x="772" y="141"/>
                  </a:lnTo>
                  <a:lnTo>
                    <a:pt x="761" y="130"/>
                  </a:lnTo>
                  <a:lnTo>
                    <a:pt x="750" y="109"/>
                  </a:lnTo>
                  <a:lnTo>
                    <a:pt x="750" y="98"/>
                  </a:lnTo>
                  <a:lnTo>
                    <a:pt x="750" y="87"/>
                  </a:lnTo>
                  <a:lnTo>
                    <a:pt x="739" y="65"/>
                  </a:lnTo>
                  <a:lnTo>
                    <a:pt x="739" y="54"/>
                  </a:lnTo>
                  <a:lnTo>
                    <a:pt x="728" y="32"/>
                  </a:lnTo>
                  <a:lnTo>
                    <a:pt x="728" y="32"/>
                  </a:lnTo>
                  <a:lnTo>
                    <a:pt x="728" y="22"/>
                  </a:lnTo>
                  <a:lnTo>
                    <a:pt x="717" y="22"/>
                  </a:lnTo>
                  <a:lnTo>
                    <a:pt x="706" y="32"/>
                  </a:lnTo>
                  <a:lnTo>
                    <a:pt x="685" y="43"/>
                  </a:lnTo>
                  <a:lnTo>
                    <a:pt x="663" y="43"/>
                  </a:lnTo>
                  <a:lnTo>
                    <a:pt x="652" y="43"/>
                  </a:lnTo>
                  <a:lnTo>
                    <a:pt x="641" y="43"/>
                  </a:lnTo>
                  <a:lnTo>
                    <a:pt x="641" y="43"/>
                  </a:lnTo>
                  <a:lnTo>
                    <a:pt x="630" y="43"/>
                  </a:lnTo>
                  <a:lnTo>
                    <a:pt x="619" y="43"/>
                  </a:lnTo>
                  <a:lnTo>
                    <a:pt x="609" y="43"/>
                  </a:lnTo>
                  <a:lnTo>
                    <a:pt x="598" y="43"/>
                  </a:lnTo>
                  <a:lnTo>
                    <a:pt x="598" y="43"/>
                  </a:lnTo>
                  <a:lnTo>
                    <a:pt x="576" y="32"/>
                  </a:lnTo>
                  <a:lnTo>
                    <a:pt x="576" y="32"/>
                  </a:lnTo>
                  <a:lnTo>
                    <a:pt x="576" y="32"/>
                  </a:lnTo>
                  <a:lnTo>
                    <a:pt x="576" y="32"/>
                  </a:lnTo>
                  <a:lnTo>
                    <a:pt x="576" y="32"/>
                  </a:lnTo>
                  <a:lnTo>
                    <a:pt x="576" y="43"/>
                  </a:lnTo>
                  <a:lnTo>
                    <a:pt x="565" y="43"/>
                  </a:lnTo>
                  <a:lnTo>
                    <a:pt x="565" y="43"/>
                  </a:lnTo>
                  <a:lnTo>
                    <a:pt x="554" y="32"/>
                  </a:lnTo>
                  <a:lnTo>
                    <a:pt x="543" y="32"/>
                  </a:lnTo>
                  <a:lnTo>
                    <a:pt x="532" y="32"/>
                  </a:lnTo>
                  <a:lnTo>
                    <a:pt x="543" y="22"/>
                  </a:lnTo>
                  <a:lnTo>
                    <a:pt x="543" y="11"/>
                  </a:lnTo>
                  <a:lnTo>
                    <a:pt x="565" y="22"/>
                  </a:lnTo>
                  <a:lnTo>
                    <a:pt x="565" y="22"/>
                  </a:lnTo>
                  <a:lnTo>
                    <a:pt x="554" y="11"/>
                  </a:lnTo>
                  <a:lnTo>
                    <a:pt x="543" y="0"/>
                  </a:lnTo>
                  <a:lnTo>
                    <a:pt x="543" y="11"/>
                  </a:lnTo>
                  <a:lnTo>
                    <a:pt x="522" y="11"/>
                  </a:lnTo>
                  <a:lnTo>
                    <a:pt x="522" y="11"/>
                  </a:lnTo>
                  <a:lnTo>
                    <a:pt x="489" y="0"/>
                  </a:lnTo>
                  <a:lnTo>
                    <a:pt x="478" y="0"/>
                  </a:lnTo>
                  <a:lnTo>
                    <a:pt x="478" y="0"/>
                  </a:lnTo>
                  <a:lnTo>
                    <a:pt x="478" y="11"/>
                  </a:lnTo>
                  <a:lnTo>
                    <a:pt x="478" y="11"/>
                  </a:lnTo>
                  <a:lnTo>
                    <a:pt x="467" y="11"/>
                  </a:lnTo>
                  <a:lnTo>
                    <a:pt x="456" y="22"/>
                  </a:lnTo>
                  <a:lnTo>
                    <a:pt x="445" y="22"/>
                  </a:lnTo>
                  <a:lnTo>
                    <a:pt x="467" y="11"/>
                  </a:lnTo>
                  <a:lnTo>
                    <a:pt x="467" y="0"/>
                  </a:lnTo>
                  <a:lnTo>
                    <a:pt x="445" y="11"/>
                  </a:lnTo>
                  <a:lnTo>
                    <a:pt x="435" y="11"/>
                  </a:lnTo>
                  <a:lnTo>
                    <a:pt x="424" y="22"/>
                  </a:lnTo>
                  <a:lnTo>
                    <a:pt x="424" y="22"/>
                  </a:lnTo>
                  <a:lnTo>
                    <a:pt x="424" y="22"/>
                  </a:lnTo>
                  <a:lnTo>
                    <a:pt x="424" y="32"/>
                  </a:lnTo>
                  <a:lnTo>
                    <a:pt x="413" y="32"/>
                  </a:lnTo>
                  <a:lnTo>
                    <a:pt x="402" y="32"/>
                  </a:lnTo>
                  <a:lnTo>
                    <a:pt x="391" y="32"/>
                  </a:lnTo>
                  <a:lnTo>
                    <a:pt x="369" y="54"/>
                  </a:lnTo>
                  <a:lnTo>
                    <a:pt x="359" y="65"/>
                  </a:lnTo>
                  <a:lnTo>
                    <a:pt x="347" y="65"/>
                  </a:lnTo>
                  <a:lnTo>
                    <a:pt x="337" y="65"/>
                  </a:lnTo>
                  <a:lnTo>
                    <a:pt x="337" y="65"/>
                  </a:lnTo>
                  <a:lnTo>
                    <a:pt x="326" y="65"/>
                  </a:lnTo>
                  <a:lnTo>
                    <a:pt x="315" y="54"/>
                  </a:lnTo>
                  <a:lnTo>
                    <a:pt x="293" y="54"/>
                  </a:lnTo>
                  <a:lnTo>
                    <a:pt x="250" y="43"/>
                  </a:lnTo>
                  <a:lnTo>
                    <a:pt x="239" y="32"/>
                  </a:lnTo>
                  <a:lnTo>
                    <a:pt x="217" y="32"/>
                  </a:lnTo>
                  <a:lnTo>
                    <a:pt x="217" y="32"/>
                  </a:lnTo>
                  <a:lnTo>
                    <a:pt x="185" y="22"/>
                  </a:lnTo>
                  <a:lnTo>
                    <a:pt x="152" y="11"/>
                  </a:lnTo>
                  <a:lnTo>
                    <a:pt x="130" y="11"/>
                  </a:lnTo>
                  <a:lnTo>
                    <a:pt x="87" y="0"/>
                  </a:lnTo>
                  <a:lnTo>
                    <a:pt x="43" y="11"/>
                  </a:lnTo>
                  <a:lnTo>
                    <a:pt x="32" y="11"/>
                  </a:lnTo>
                  <a:lnTo>
                    <a:pt x="32" y="0"/>
                  </a:lnTo>
                  <a:lnTo>
                    <a:pt x="21" y="0"/>
                  </a:lnTo>
                  <a:lnTo>
                    <a:pt x="21" y="0"/>
                  </a:lnTo>
                  <a:lnTo>
                    <a:pt x="21" y="11"/>
                  </a:lnTo>
                  <a:lnTo>
                    <a:pt x="11" y="11"/>
                  </a:lnTo>
                  <a:lnTo>
                    <a:pt x="11" y="22"/>
                  </a:lnTo>
                  <a:lnTo>
                    <a:pt x="11" y="32"/>
                  </a:lnTo>
                  <a:lnTo>
                    <a:pt x="11" y="43"/>
                  </a:lnTo>
                  <a:lnTo>
                    <a:pt x="11" y="65"/>
                  </a:lnTo>
                  <a:lnTo>
                    <a:pt x="21" y="76"/>
                  </a:lnTo>
                  <a:lnTo>
                    <a:pt x="21" y="87"/>
                  </a:lnTo>
                  <a:lnTo>
                    <a:pt x="11" y="98"/>
                  </a:lnTo>
                  <a:lnTo>
                    <a:pt x="11" y="109"/>
                  </a:lnTo>
                  <a:lnTo>
                    <a:pt x="0" y="119"/>
                  </a:lnTo>
                  <a:lnTo>
                    <a:pt x="0" y="130"/>
                  </a:lnTo>
                  <a:lnTo>
                    <a:pt x="0" y="130"/>
                  </a:lnTo>
                  <a:lnTo>
                    <a:pt x="11" y="152"/>
                  </a:lnTo>
                  <a:lnTo>
                    <a:pt x="11" y="163"/>
                  </a:lnTo>
                  <a:lnTo>
                    <a:pt x="11" y="184"/>
                  </a:lnTo>
                  <a:lnTo>
                    <a:pt x="21" y="206"/>
                  </a:lnTo>
                  <a:lnTo>
                    <a:pt x="21" y="217"/>
                  </a:lnTo>
                  <a:lnTo>
                    <a:pt x="21" y="217"/>
                  </a:lnTo>
                  <a:lnTo>
                    <a:pt x="21" y="239"/>
                  </a:lnTo>
                  <a:lnTo>
                    <a:pt x="21" y="261"/>
                  </a:lnTo>
                  <a:lnTo>
                    <a:pt x="21" y="283"/>
                  </a:lnTo>
                  <a:lnTo>
                    <a:pt x="21" y="304"/>
                  </a:lnTo>
                  <a:lnTo>
                    <a:pt x="21" y="326"/>
                  </a:lnTo>
                  <a:lnTo>
                    <a:pt x="32" y="337"/>
                  </a:lnTo>
                  <a:lnTo>
                    <a:pt x="32" y="359"/>
                  </a:lnTo>
                  <a:lnTo>
                    <a:pt x="32" y="380"/>
                  </a:lnTo>
                  <a:lnTo>
                    <a:pt x="32" y="402"/>
                  </a:lnTo>
                  <a:lnTo>
                    <a:pt x="32" y="424"/>
                  </a:lnTo>
                  <a:lnTo>
                    <a:pt x="32" y="446"/>
                  </a:lnTo>
                  <a:lnTo>
                    <a:pt x="32" y="467"/>
                  </a:lnTo>
                  <a:lnTo>
                    <a:pt x="32" y="489"/>
                  </a:lnTo>
                  <a:lnTo>
                    <a:pt x="32" y="500"/>
                  </a:lnTo>
                  <a:lnTo>
                    <a:pt x="32" y="522"/>
                  </a:lnTo>
                  <a:lnTo>
                    <a:pt x="32" y="544"/>
                  </a:lnTo>
                  <a:lnTo>
                    <a:pt x="32" y="565"/>
                  </a:lnTo>
                  <a:lnTo>
                    <a:pt x="32" y="587"/>
                  </a:lnTo>
                  <a:lnTo>
                    <a:pt x="32" y="609"/>
                  </a:lnTo>
                  <a:lnTo>
                    <a:pt x="32" y="631"/>
                  </a:lnTo>
                  <a:lnTo>
                    <a:pt x="32" y="652"/>
                  </a:lnTo>
                  <a:lnTo>
                    <a:pt x="32" y="674"/>
                  </a:lnTo>
                  <a:lnTo>
                    <a:pt x="32" y="685"/>
                  </a:lnTo>
                  <a:lnTo>
                    <a:pt x="32" y="707"/>
                  </a:lnTo>
                  <a:lnTo>
                    <a:pt x="43" y="728"/>
                  </a:lnTo>
                  <a:lnTo>
                    <a:pt x="43" y="750"/>
                  </a:lnTo>
                  <a:lnTo>
                    <a:pt x="43" y="772"/>
                  </a:lnTo>
                  <a:lnTo>
                    <a:pt x="43" y="794"/>
                  </a:lnTo>
                  <a:lnTo>
                    <a:pt x="43" y="815"/>
                  </a:lnTo>
                  <a:lnTo>
                    <a:pt x="43" y="837"/>
                  </a:lnTo>
                  <a:lnTo>
                    <a:pt x="43" y="848"/>
                  </a:lnTo>
                  <a:lnTo>
                    <a:pt x="43" y="870"/>
                  </a:lnTo>
                  <a:lnTo>
                    <a:pt x="98" y="870"/>
                  </a:lnTo>
                  <a:lnTo>
                    <a:pt x="130" y="870"/>
                  </a:lnTo>
                  <a:lnTo>
                    <a:pt x="163" y="870"/>
                  </a:lnTo>
                  <a:lnTo>
                    <a:pt x="195" y="870"/>
                  </a:lnTo>
                  <a:lnTo>
                    <a:pt x="250" y="870"/>
                  </a:lnTo>
                  <a:lnTo>
                    <a:pt x="282" y="870"/>
                  </a:lnTo>
                  <a:lnTo>
                    <a:pt x="315" y="870"/>
                  </a:lnTo>
                  <a:lnTo>
                    <a:pt x="337" y="870"/>
                  </a:lnTo>
                  <a:lnTo>
                    <a:pt x="369" y="870"/>
                  </a:lnTo>
                  <a:lnTo>
                    <a:pt x="402" y="870"/>
                  </a:lnTo>
                  <a:lnTo>
                    <a:pt x="435" y="870"/>
                  </a:lnTo>
                  <a:lnTo>
                    <a:pt x="467" y="870"/>
                  </a:lnTo>
                  <a:lnTo>
                    <a:pt x="489" y="870"/>
                  </a:lnTo>
                  <a:lnTo>
                    <a:pt x="522" y="870"/>
                  </a:lnTo>
                  <a:lnTo>
                    <a:pt x="532" y="870"/>
                  </a:lnTo>
                  <a:lnTo>
                    <a:pt x="532" y="870"/>
                  </a:lnTo>
                  <a:lnTo>
                    <a:pt x="543" y="859"/>
                  </a:lnTo>
                  <a:lnTo>
                    <a:pt x="543" y="859"/>
                  </a:lnTo>
                  <a:lnTo>
                    <a:pt x="554" y="859"/>
                  </a:lnTo>
                  <a:lnTo>
                    <a:pt x="554" y="859"/>
                  </a:lnTo>
                  <a:lnTo>
                    <a:pt x="554" y="870"/>
                  </a:lnTo>
                  <a:lnTo>
                    <a:pt x="554" y="870"/>
                  </a:lnTo>
                  <a:lnTo>
                    <a:pt x="565" y="870"/>
                  </a:lnTo>
                  <a:lnTo>
                    <a:pt x="587" y="870"/>
                  </a:lnTo>
                  <a:lnTo>
                    <a:pt x="619" y="870"/>
                  </a:lnTo>
                  <a:lnTo>
                    <a:pt x="641" y="870"/>
                  </a:lnTo>
                  <a:lnTo>
                    <a:pt x="663" y="870"/>
                  </a:lnTo>
                  <a:lnTo>
                    <a:pt x="750" y="870"/>
                  </a:lnTo>
                  <a:lnTo>
                    <a:pt x="772" y="870"/>
                  </a:lnTo>
                  <a:lnTo>
                    <a:pt x="793" y="870"/>
                  </a:lnTo>
                  <a:lnTo>
                    <a:pt x="826" y="870"/>
                  </a:lnTo>
                  <a:lnTo>
                    <a:pt x="848" y="870"/>
                  </a:lnTo>
                  <a:lnTo>
                    <a:pt x="870" y="870"/>
                  </a:lnTo>
                  <a:lnTo>
                    <a:pt x="902" y="870"/>
                  </a:lnTo>
                  <a:lnTo>
                    <a:pt x="924" y="870"/>
                  </a:lnTo>
                  <a:lnTo>
                    <a:pt x="946" y="870"/>
                  </a:lnTo>
                  <a:lnTo>
                    <a:pt x="978" y="870"/>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6" name="Freeform 183">
              <a:extLst>
                <a:ext uri="{FF2B5EF4-FFF2-40B4-BE49-F238E27FC236}">
                  <a16:creationId xmlns:a16="http://schemas.microsoft.com/office/drawing/2014/main" id="{7F5D8B33-2B8F-9DBA-A41A-E3A94C38B329}"/>
                </a:ext>
              </a:extLst>
            </p:cNvPr>
            <p:cNvSpPr>
              <a:spLocks noChangeArrowheads="1"/>
            </p:cNvSpPr>
            <p:nvPr/>
          </p:nvSpPr>
          <p:spPr bwMode="auto">
            <a:xfrm>
              <a:off x="9900865" y="3153272"/>
              <a:ext cx="92891" cy="114566"/>
            </a:xfrm>
            <a:custGeom>
              <a:avLst/>
              <a:gdLst>
                <a:gd name="T0" fmla="*/ 120 w 132"/>
                <a:gd name="T1" fmla="*/ 33 h 163"/>
                <a:gd name="T2" fmla="*/ 120 w 132"/>
                <a:gd name="T3" fmla="*/ 21 h 163"/>
                <a:gd name="T4" fmla="*/ 109 w 132"/>
                <a:gd name="T5" fmla="*/ 0 h 163"/>
                <a:gd name="T6" fmla="*/ 98 w 132"/>
                <a:gd name="T7" fmla="*/ 0 h 163"/>
                <a:gd name="T8" fmla="*/ 98 w 132"/>
                <a:gd name="T9" fmla="*/ 0 h 163"/>
                <a:gd name="T10" fmla="*/ 87 w 132"/>
                <a:gd name="T11" fmla="*/ 11 h 163"/>
                <a:gd name="T12" fmla="*/ 87 w 132"/>
                <a:gd name="T13" fmla="*/ 11 h 163"/>
                <a:gd name="T14" fmla="*/ 77 w 132"/>
                <a:gd name="T15" fmla="*/ 11 h 163"/>
                <a:gd name="T16" fmla="*/ 77 w 132"/>
                <a:gd name="T17" fmla="*/ 21 h 163"/>
                <a:gd name="T18" fmla="*/ 65 w 132"/>
                <a:gd name="T19" fmla="*/ 33 h 163"/>
                <a:gd name="T20" fmla="*/ 65 w 132"/>
                <a:gd name="T21" fmla="*/ 33 h 163"/>
                <a:gd name="T22" fmla="*/ 55 w 132"/>
                <a:gd name="T23" fmla="*/ 21 h 163"/>
                <a:gd name="T24" fmla="*/ 55 w 132"/>
                <a:gd name="T25" fmla="*/ 21 h 163"/>
                <a:gd name="T26" fmla="*/ 44 w 132"/>
                <a:gd name="T27" fmla="*/ 21 h 163"/>
                <a:gd name="T28" fmla="*/ 44 w 132"/>
                <a:gd name="T29" fmla="*/ 21 h 163"/>
                <a:gd name="T30" fmla="*/ 33 w 132"/>
                <a:gd name="T31" fmla="*/ 33 h 163"/>
                <a:gd name="T32" fmla="*/ 22 w 132"/>
                <a:gd name="T33" fmla="*/ 54 h 163"/>
                <a:gd name="T34" fmla="*/ 11 w 132"/>
                <a:gd name="T35" fmla="*/ 76 h 163"/>
                <a:gd name="T36" fmla="*/ 11 w 132"/>
                <a:gd name="T37" fmla="*/ 76 h 163"/>
                <a:gd name="T38" fmla="*/ 0 w 132"/>
                <a:gd name="T39" fmla="*/ 87 h 163"/>
                <a:gd name="T40" fmla="*/ 0 w 132"/>
                <a:gd name="T41" fmla="*/ 98 h 163"/>
                <a:gd name="T42" fmla="*/ 0 w 132"/>
                <a:gd name="T43" fmla="*/ 98 h 163"/>
                <a:gd name="T44" fmla="*/ 0 w 132"/>
                <a:gd name="T45" fmla="*/ 119 h 163"/>
                <a:gd name="T46" fmla="*/ 0 w 132"/>
                <a:gd name="T47" fmla="*/ 140 h 163"/>
                <a:gd name="T48" fmla="*/ 0 w 132"/>
                <a:gd name="T49" fmla="*/ 151 h 163"/>
                <a:gd name="T50" fmla="*/ 11 w 132"/>
                <a:gd name="T51" fmla="*/ 162 h 163"/>
                <a:gd name="T52" fmla="*/ 11 w 132"/>
                <a:gd name="T53" fmla="*/ 162 h 163"/>
                <a:gd name="T54" fmla="*/ 22 w 132"/>
                <a:gd name="T55" fmla="*/ 162 h 163"/>
                <a:gd name="T56" fmla="*/ 33 w 132"/>
                <a:gd name="T57" fmla="*/ 151 h 163"/>
                <a:gd name="T58" fmla="*/ 44 w 132"/>
                <a:gd name="T59" fmla="*/ 151 h 163"/>
                <a:gd name="T60" fmla="*/ 55 w 132"/>
                <a:gd name="T61" fmla="*/ 151 h 163"/>
                <a:gd name="T62" fmla="*/ 65 w 132"/>
                <a:gd name="T63" fmla="*/ 151 h 163"/>
                <a:gd name="T64" fmla="*/ 65 w 132"/>
                <a:gd name="T65" fmla="*/ 151 h 163"/>
                <a:gd name="T66" fmla="*/ 77 w 132"/>
                <a:gd name="T67" fmla="*/ 151 h 163"/>
                <a:gd name="T68" fmla="*/ 77 w 132"/>
                <a:gd name="T69" fmla="*/ 151 h 163"/>
                <a:gd name="T70" fmla="*/ 87 w 132"/>
                <a:gd name="T71" fmla="*/ 151 h 163"/>
                <a:gd name="T72" fmla="*/ 87 w 132"/>
                <a:gd name="T73" fmla="*/ 151 h 163"/>
                <a:gd name="T74" fmla="*/ 98 w 132"/>
                <a:gd name="T75" fmla="*/ 140 h 163"/>
                <a:gd name="T76" fmla="*/ 109 w 132"/>
                <a:gd name="T77" fmla="*/ 119 h 163"/>
                <a:gd name="T78" fmla="*/ 120 w 132"/>
                <a:gd name="T79" fmla="*/ 108 h 163"/>
                <a:gd name="T80" fmla="*/ 109 w 132"/>
                <a:gd name="T81" fmla="*/ 108 h 163"/>
                <a:gd name="T82" fmla="*/ 98 w 132"/>
                <a:gd name="T83" fmla="*/ 98 h 163"/>
                <a:gd name="T84" fmla="*/ 87 w 132"/>
                <a:gd name="T85" fmla="*/ 98 h 163"/>
                <a:gd name="T86" fmla="*/ 77 w 132"/>
                <a:gd name="T87" fmla="*/ 108 h 163"/>
                <a:gd name="T88" fmla="*/ 65 w 132"/>
                <a:gd name="T89" fmla="*/ 108 h 163"/>
                <a:gd name="T90" fmla="*/ 65 w 132"/>
                <a:gd name="T91" fmla="*/ 108 h 163"/>
                <a:gd name="T92" fmla="*/ 55 w 132"/>
                <a:gd name="T93" fmla="*/ 108 h 163"/>
                <a:gd name="T94" fmla="*/ 55 w 132"/>
                <a:gd name="T95" fmla="*/ 108 h 163"/>
                <a:gd name="T96" fmla="*/ 65 w 132"/>
                <a:gd name="T97" fmla="*/ 108 h 163"/>
                <a:gd name="T98" fmla="*/ 77 w 132"/>
                <a:gd name="T99" fmla="*/ 87 h 163"/>
                <a:gd name="T100" fmla="*/ 98 w 132"/>
                <a:gd name="T101" fmla="*/ 76 h 163"/>
                <a:gd name="T102" fmla="*/ 120 w 132"/>
                <a:gd name="T103" fmla="*/ 65 h 163"/>
                <a:gd name="T104" fmla="*/ 120 w 132"/>
                <a:gd name="T105" fmla="*/ 65 h 163"/>
                <a:gd name="T106" fmla="*/ 120 w 132"/>
                <a:gd name="T107" fmla="*/ 54 h 163"/>
                <a:gd name="T108" fmla="*/ 131 w 132"/>
                <a:gd name="T109" fmla="*/ 43 h 163"/>
                <a:gd name="T110" fmla="*/ 120 w 132"/>
                <a:gd name="T111" fmla="*/ 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163">
                  <a:moveTo>
                    <a:pt x="120" y="33"/>
                  </a:moveTo>
                  <a:lnTo>
                    <a:pt x="120" y="21"/>
                  </a:lnTo>
                  <a:lnTo>
                    <a:pt x="109" y="0"/>
                  </a:lnTo>
                  <a:lnTo>
                    <a:pt x="98" y="0"/>
                  </a:lnTo>
                  <a:lnTo>
                    <a:pt x="98" y="0"/>
                  </a:lnTo>
                  <a:lnTo>
                    <a:pt x="87" y="11"/>
                  </a:lnTo>
                  <a:lnTo>
                    <a:pt x="87" y="11"/>
                  </a:lnTo>
                  <a:lnTo>
                    <a:pt x="77" y="11"/>
                  </a:lnTo>
                  <a:lnTo>
                    <a:pt x="77" y="21"/>
                  </a:lnTo>
                  <a:lnTo>
                    <a:pt x="65" y="33"/>
                  </a:lnTo>
                  <a:lnTo>
                    <a:pt x="65" y="33"/>
                  </a:lnTo>
                  <a:lnTo>
                    <a:pt x="55" y="21"/>
                  </a:lnTo>
                  <a:lnTo>
                    <a:pt x="55" y="21"/>
                  </a:lnTo>
                  <a:lnTo>
                    <a:pt x="44" y="21"/>
                  </a:lnTo>
                  <a:lnTo>
                    <a:pt x="44" y="21"/>
                  </a:lnTo>
                  <a:lnTo>
                    <a:pt x="33" y="33"/>
                  </a:lnTo>
                  <a:lnTo>
                    <a:pt x="22" y="54"/>
                  </a:lnTo>
                  <a:lnTo>
                    <a:pt x="11" y="76"/>
                  </a:lnTo>
                  <a:lnTo>
                    <a:pt x="11" y="76"/>
                  </a:lnTo>
                  <a:lnTo>
                    <a:pt x="0" y="87"/>
                  </a:lnTo>
                  <a:lnTo>
                    <a:pt x="0" y="98"/>
                  </a:lnTo>
                  <a:lnTo>
                    <a:pt x="0" y="98"/>
                  </a:lnTo>
                  <a:lnTo>
                    <a:pt x="0" y="119"/>
                  </a:lnTo>
                  <a:lnTo>
                    <a:pt x="0" y="140"/>
                  </a:lnTo>
                  <a:lnTo>
                    <a:pt x="0" y="151"/>
                  </a:lnTo>
                  <a:lnTo>
                    <a:pt x="11" y="162"/>
                  </a:lnTo>
                  <a:lnTo>
                    <a:pt x="11" y="162"/>
                  </a:lnTo>
                  <a:lnTo>
                    <a:pt x="22" y="162"/>
                  </a:lnTo>
                  <a:lnTo>
                    <a:pt x="33" y="151"/>
                  </a:lnTo>
                  <a:lnTo>
                    <a:pt x="44" y="151"/>
                  </a:lnTo>
                  <a:lnTo>
                    <a:pt x="55" y="151"/>
                  </a:lnTo>
                  <a:lnTo>
                    <a:pt x="65" y="151"/>
                  </a:lnTo>
                  <a:lnTo>
                    <a:pt x="65" y="151"/>
                  </a:lnTo>
                  <a:lnTo>
                    <a:pt x="77" y="151"/>
                  </a:lnTo>
                  <a:lnTo>
                    <a:pt x="77" y="151"/>
                  </a:lnTo>
                  <a:lnTo>
                    <a:pt x="87" y="151"/>
                  </a:lnTo>
                  <a:lnTo>
                    <a:pt x="87" y="151"/>
                  </a:lnTo>
                  <a:lnTo>
                    <a:pt x="98" y="140"/>
                  </a:lnTo>
                  <a:lnTo>
                    <a:pt x="109" y="119"/>
                  </a:lnTo>
                  <a:lnTo>
                    <a:pt x="120" y="108"/>
                  </a:lnTo>
                  <a:lnTo>
                    <a:pt x="109" y="108"/>
                  </a:lnTo>
                  <a:lnTo>
                    <a:pt x="98" y="98"/>
                  </a:lnTo>
                  <a:lnTo>
                    <a:pt x="87" y="98"/>
                  </a:lnTo>
                  <a:lnTo>
                    <a:pt x="77" y="108"/>
                  </a:lnTo>
                  <a:lnTo>
                    <a:pt x="65" y="108"/>
                  </a:lnTo>
                  <a:lnTo>
                    <a:pt x="65" y="108"/>
                  </a:lnTo>
                  <a:lnTo>
                    <a:pt x="55" y="108"/>
                  </a:lnTo>
                  <a:lnTo>
                    <a:pt x="55" y="108"/>
                  </a:lnTo>
                  <a:lnTo>
                    <a:pt x="65" y="108"/>
                  </a:lnTo>
                  <a:lnTo>
                    <a:pt x="77" y="87"/>
                  </a:lnTo>
                  <a:lnTo>
                    <a:pt x="98" y="76"/>
                  </a:lnTo>
                  <a:lnTo>
                    <a:pt x="120" y="65"/>
                  </a:lnTo>
                  <a:lnTo>
                    <a:pt x="120" y="65"/>
                  </a:lnTo>
                  <a:lnTo>
                    <a:pt x="120" y="54"/>
                  </a:lnTo>
                  <a:lnTo>
                    <a:pt x="131" y="43"/>
                  </a:lnTo>
                  <a:lnTo>
                    <a:pt x="120" y="3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7" name="Freeform 185">
              <a:extLst>
                <a:ext uri="{FF2B5EF4-FFF2-40B4-BE49-F238E27FC236}">
                  <a16:creationId xmlns:a16="http://schemas.microsoft.com/office/drawing/2014/main" id="{9BBFD7DB-5F3D-EC85-72F5-AB631344C60B}"/>
                </a:ext>
              </a:extLst>
            </p:cNvPr>
            <p:cNvSpPr>
              <a:spLocks noChangeArrowheads="1"/>
            </p:cNvSpPr>
            <p:nvPr/>
          </p:nvSpPr>
          <p:spPr bwMode="auto">
            <a:xfrm>
              <a:off x="8247395" y="3627017"/>
              <a:ext cx="1068251" cy="1198300"/>
            </a:xfrm>
            <a:custGeom>
              <a:avLst/>
              <a:gdLst>
                <a:gd name="T0" fmla="*/ 1478 w 1522"/>
                <a:gd name="T1" fmla="*/ 261 h 1708"/>
                <a:gd name="T2" fmla="*/ 1488 w 1522"/>
                <a:gd name="T3" fmla="*/ 185 h 1708"/>
                <a:gd name="T4" fmla="*/ 1467 w 1522"/>
                <a:gd name="T5" fmla="*/ 152 h 1708"/>
                <a:gd name="T6" fmla="*/ 1401 w 1522"/>
                <a:gd name="T7" fmla="*/ 76 h 1708"/>
                <a:gd name="T8" fmla="*/ 1315 w 1522"/>
                <a:gd name="T9" fmla="*/ 76 h 1708"/>
                <a:gd name="T10" fmla="*/ 1260 w 1522"/>
                <a:gd name="T11" fmla="*/ 65 h 1708"/>
                <a:gd name="T12" fmla="*/ 1184 w 1522"/>
                <a:gd name="T13" fmla="*/ 11 h 1708"/>
                <a:gd name="T14" fmla="*/ 1054 w 1522"/>
                <a:gd name="T15" fmla="*/ 0 h 1708"/>
                <a:gd name="T16" fmla="*/ 934 w 1522"/>
                <a:gd name="T17" fmla="*/ 43 h 1708"/>
                <a:gd name="T18" fmla="*/ 836 w 1522"/>
                <a:gd name="T19" fmla="*/ 65 h 1708"/>
                <a:gd name="T20" fmla="*/ 716 w 1522"/>
                <a:gd name="T21" fmla="*/ 87 h 1708"/>
                <a:gd name="T22" fmla="*/ 619 w 1522"/>
                <a:gd name="T23" fmla="*/ 33 h 1708"/>
                <a:gd name="T24" fmla="*/ 510 w 1522"/>
                <a:gd name="T25" fmla="*/ 98 h 1708"/>
                <a:gd name="T26" fmla="*/ 466 w 1522"/>
                <a:gd name="T27" fmla="*/ 304 h 1708"/>
                <a:gd name="T28" fmla="*/ 445 w 1522"/>
                <a:gd name="T29" fmla="*/ 533 h 1708"/>
                <a:gd name="T30" fmla="*/ 336 w 1522"/>
                <a:gd name="T31" fmla="*/ 663 h 1708"/>
                <a:gd name="T32" fmla="*/ 281 w 1522"/>
                <a:gd name="T33" fmla="*/ 848 h 1708"/>
                <a:gd name="T34" fmla="*/ 185 w 1522"/>
                <a:gd name="T35" fmla="*/ 924 h 1708"/>
                <a:gd name="T36" fmla="*/ 174 w 1522"/>
                <a:gd name="T37" fmla="*/ 892 h 1708"/>
                <a:gd name="T38" fmla="*/ 130 w 1522"/>
                <a:gd name="T39" fmla="*/ 892 h 1708"/>
                <a:gd name="T40" fmla="*/ 98 w 1522"/>
                <a:gd name="T41" fmla="*/ 924 h 1708"/>
                <a:gd name="T42" fmla="*/ 65 w 1522"/>
                <a:gd name="T43" fmla="*/ 902 h 1708"/>
                <a:gd name="T44" fmla="*/ 21 w 1522"/>
                <a:gd name="T45" fmla="*/ 946 h 1708"/>
                <a:gd name="T46" fmla="*/ 11 w 1522"/>
                <a:gd name="T47" fmla="*/ 1033 h 1708"/>
                <a:gd name="T48" fmla="*/ 87 w 1522"/>
                <a:gd name="T49" fmla="*/ 1011 h 1708"/>
                <a:gd name="T50" fmla="*/ 249 w 1522"/>
                <a:gd name="T51" fmla="*/ 1011 h 1708"/>
                <a:gd name="T52" fmla="*/ 358 w 1522"/>
                <a:gd name="T53" fmla="*/ 1055 h 1708"/>
                <a:gd name="T54" fmla="*/ 390 w 1522"/>
                <a:gd name="T55" fmla="*/ 1153 h 1708"/>
                <a:gd name="T56" fmla="*/ 466 w 1522"/>
                <a:gd name="T57" fmla="*/ 1218 h 1708"/>
                <a:gd name="T58" fmla="*/ 564 w 1522"/>
                <a:gd name="T59" fmla="*/ 1185 h 1708"/>
                <a:gd name="T60" fmla="*/ 629 w 1522"/>
                <a:gd name="T61" fmla="*/ 1109 h 1708"/>
                <a:gd name="T62" fmla="*/ 738 w 1522"/>
                <a:gd name="T63" fmla="*/ 1142 h 1708"/>
                <a:gd name="T64" fmla="*/ 771 w 1522"/>
                <a:gd name="T65" fmla="*/ 1294 h 1708"/>
                <a:gd name="T66" fmla="*/ 803 w 1522"/>
                <a:gd name="T67" fmla="*/ 1446 h 1708"/>
                <a:gd name="T68" fmla="*/ 803 w 1522"/>
                <a:gd name="T69" fmla="*/ 1501 h 1708"/>
                <a:gd name="T70" fmla="*/ 912 w 1522"/>
                <a:gd name="T71" fmla="*/ 1479 h 1708"/>
                <a:gd name="T72" fmla="*/ 956 w 1522"/>
                <a:gd name="T73" fmla="*/ 1490 h 1708"/>
                <a:gd name="T74" fmla="*/ 999 w 1522"/>
                <a:gd name="T75" fmla="*/ 1511 h 1708"/>
                <a:gd name="T76" fmla="*/ 1043 w 1522"/>
                <a:gd name="T77" fmla="*/ 1533 h 1708"/>
                <a:gd name="T78" fmla="*/ 1119 w 1522"/>
                <a:gd name="T79" fmla="*/ 1566 h 1708"/>
                <a:gd name="T80" fmla="*/ 1184 w 1522"/>
                <a:gd name="T81" fmla="*/ 1544 h 1708"/>
                <a:gd name="T82" fmla="*/ 1238 w 1522"/>
                <a:gd name="T83" fmla="*/ 1598 h 1708"/>
                <a:gd name="T84" fmla="*/ 1303 w 1522"/>
                <a:gd name="T85" fmla="*/ 1653 h 1708"/>
                <a:gd name="T86" fmla="*/ 1358 w 1522"/>
                <a:gd name="T87" fmla="*/ 1696 h 1708"/>
                <a:gd name="T88" fmla="*/ 1401 w 1522"/>
                <a:gd name="T89" fmla="*/ 1696 h 1708"/>
                <a:gd name="T90" fmla="*/ 1391 w 1522"/>
                <a:gd name="T91" fmla="*/ 1588 h 1708"/>
                <a:gd name="T92" fmla="*/ 1336 w 1522"/>
                <a:gd name="T93" fmla="*/ 1609 h 1708"/>
                <a:gd name="T94" fmla="*/ 1282 w 1522"/>
                <a:gd name="T95" fmla="*/ 1522 h 1708"/>
                <a:gd name="T96" fmla="*/ 1303 w 1522"/>
                <a:gd name="T97" fmla="*/ 1381 h 1708"/>
                <a:gd name="T98" fmla="*/ 1325 w 1522"/>
                <a:gd name="T99" fmla="*/ 1294 h 1708"/>
                <a:gd name="T100" fmla="*/ 1445 w 1522"/>
                <a:gd name="T101" fmla="*/ 1229 h 1708"/>
                <a:gd name="T102" fmla="*/ 1434 w 1522"/>
                <a:gd name="T103" fmla="*/ 1120 h 1708"/>
                <a:gd name="T104" fmla="*/ 1380 w 1522"/>
                <a:gd name="T105" fmla="*/ 1022 h 1708"/>
                <a:gd name="T106" fmla="*/ 1369 w 1522"/>
                <a:gd name="T107" fmla="*/ 924 h 1708"/>
                <a:gd name="T108" fmla="*/ 1358 w 1522"/>
                <a:gd name="T109" fmla="*/ 794 h 1708"/>
                <a:gd name="T110" fmla="*/ 1336 w 1522"/>
                <a:gd name="T111" fmla="*/ 718 h 1708"/>
                <a:gd name="T112" fmla="*/ 1358 w 1522"/>
                <a:gd name="T113" fmla="*/ 652 h 1708"/>
                <a:gd name="T114" fmla="*/ 1391 w 1522"/>
                <a:gd name="T115" fmla="*/ 587 h 1708"/>
                <a:gd name="T116" fmla="*/ 1401 w 1522"/>
                <a:gd name="T117" fmla="*/ 467 h 1708"/>
                <a:gd name="T118" fmla="*/ 1445 w 1522"/>
                <a:gd name="T119" fmla="*/ 38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2" h="1708">
                  <a:moveTo>
                    <a:pt x="1521" y="283"/>
                  </a:moveTo>
                  <a:lnTo>
                    <a:pt x="1521" y="283"/>
                  </a:lnTo>
                  <a:lnTo>
                    <a:pt x="1521" y="272"/>
                  </a:lnTo>
                  <a:lnTo>
                    <a:pt x="1510" y="272"/>
                  </a:lnTo>
                  <a:lnTo>
                    <a:pt x="1510" y="272"/>
                  </a:lnTo>
                  <a:lnTo>
                    <a:pt x="1510" y="272"/>
                  </a:lnTo>
                  <a:lnTo>
                    <a:pt x="1499" y="272"/>
                  </a:lnTo>
                  <a:lnTo>
                    <a:pt x="1499" y="261"/>
                  </a:lnTo>
                  <a:lnTo>
                    <a:pt x="1488" y="261"/>
                  </a:lnTo>
                  <a:lnTo>
                    <a:pt x="1478" y="261"/>
                  </a:lnTo>
                  <a:lnTo>
                    <a:pt x="1478" y="250"/>
                  </a:lnTo>
                  <a:lnTo>
                    <a:pt x="1488" y="239"/>
                  </a:lnTo>
                  <a:lnTo>
                    <a:pt x="1488" y="228"/>
                  </a:lnTo>
                  <a:lnTo>
                    <a:pt x="1488" y="217"/>
                  </a:lnTo>
                  <a:lnTo>
                    <a:pt x="1488" y="217"/>
                  </a:lnTo>
                  <a:lnTo>
                    <a:pt x="1488" y="217"/>
                  </a:lnTo>
                  <a:lnTo>
                    <a:pt x="1488" y="207"/>
                  </a:lnTo>
                  <a:lnTo>
                    <a:pt x="1488" y="207"/>
                  </a:lnTo>
                  <a:lnTo>
                    <a:pt x="1488" y="196"/>
                  </a:lnTo>
                  <a:lnTo>
                    <a:pt x="1488" y="185"/>
                  </a:lnTo>
                  <a:lnTo>
                    <a:pt x="1488" y="174"/>
                  </a:lnTo>
                  <a:lnTo>
                    <a:pt x="1499" y="174"/>
                  </a:lnTo>
                  <a:lnTo>
                    <a:pt x="1499" y="163"/>
                  </a:lnTo>
                  <a:lnTo>
                    <a:pt x="1488" y="163"/>
                  </a:lnTo>
                  <a:lnTo>
                    <a:pt x="1488" y="163"/>
                  </a:lnTo>
                  <a:lnTo>
                    <a:pt x="1488" y="152"/>
                  </a:lnTo>
                  <a:lnTo>
                    <a:pt x="1488" y="152"/>
                  </a:lnTo>
                  <a:lnTo>
                    <a:pt x="1478" y="152"/>
                  </a:lnTo>
                  <a:lnTo>
                    <a:pt x="1478" y="152"/>
                  </a:lnTo>
                  <a:lnTo>
                    <a:pt x="1467" y="152"/>
                  </a:lnTo>
                  <a:lnTo>
                    <a:pt x="1467" y="152"/>
                  </a:lnTo>
                  <a:lnTo>
                    <a:pt x="1467" y="141"/>
                  </a:lnTo>
                  <a:lnTo>
                    <a:pt x="1467" y="141"/>
                  </a:lnTo>
                  <a:lnTo>
                    <a:pt x="1467" y="130"/>
                  </a:lnTo>
                  <a:lnTo>
                    <a:pt x="1456" y="130"/>
                  </a:lnTo>
                  <a:lnTo>
                    <a:pt x="1434" y="120"/>
                  </a:lnTo>
                  <a:lnTo>
                    <a:pt x="1423" y="98"/>
                  </a:lnTo>
                  <a:lnTo>
                    <a:pt x="1412" y="98"/>
                  </a:lnTo>
                  <a:lnTo>
                    <a:pt x="1412" y="87"/>
                  </a:lnTo>
                  <a:lnTo>
                    <a:pt x="1401" y="76"/>
                  </a:lnTo>
                  <a:lnTo>
                    <a:pt x="1401" y="65"/>
                  </a:lnTo>
                  <a:lnTo>
                    <a:pt x="1391" y="65"/>
                  </a:lnTo>
                  <a:lnTo>
                    <a:pt x="1380" y="65"/>
                  </a:lnTo>
                  <a:lnTo>
                    <a:pt x="1369" y="76"/>
                  </a:lnTo>
                  <a:lnTo>
                    <a:pt x="1358" y="87"/>
                  </a:lnTo>
                  <a:lnTo>
                    <a:pt x="1358" y="87"/>
                  </a:lnTo>
                  <a:lnTo>
                    <a:pt x="1347" y="76"/>
                  </a:lnTo>
                  <a:lnTo>
                    <a:pt x="1336" y="76"/>
                  </a:lnTo>
                  <a:lnTo>
                    <a:pt x="1325" y="76"/>
                  </a:lnTo>
                  <a:lnTo>
                    <a:pt x="1315" y="76"/>
                  </a:lnTo>
                  <a:lnTo>
                    <a:pt x="1303" y="87"/>
                  </a:lnTo>
                  <a:lnTo>
                    <a:pt x="1293" y="87"/>
                  </a:lnTo>
                  <a:lnTo>
                    <a:pt x="1293" y="87"/>
                  </a:lnTo>
                  <a:lnTo>
                    <a:pt x="1282" y="87"/>
                  </a:lnTo>
                  <a:lnTo>
                    <a:pt x="1282" y="87"/>
                  </a:lnTo>
                  <a:lnTo>
                    <a:pt x="1282" y="87"/>
                  </a:lnTo>
                  <a:lnTo>
                    <a:pt x="1271" y="76"/>
                  </a:lnTo>
                  <a:lnTo>
                    <a:pt x="1260" y="76"/>
                  </a:lnTo>
                  <a:lnTo>
                    <a:pt x="1260" y="65"/>
                  </a:lnTo>
                  <a:lnTo>
                    <a:pt x="1260" y="65"/>
                  </a:lnTo>
                  <a:lnTo>
                    <a:pt x="1249" y="65"/>
                  </a:lnTo>
                  <a:lnTo>
                    <a:pt x="1249" y="65"/>
                  </a:lnTo>
                  <a:lnTo>
                    <a:pt x="1238" y="54"/>
                  </a:lnTo>
                  <a:lnTo>
                    <a:pt x="1238" y="43"/>
                  </a:lnTo>
                  <a:lnTo>
                    <a:pt x="1238" y="43"/>
                  </a:lnTo>
                  <a:lnTo>
                    <a:pt x="1217" y="33"/>
                  </a:lnTo>
                  <a:lnTo>
                    <a:pt x="1217" y="22"/>
                  </a:lnTo>
                  <a:lnTo>
                    <a:pt x="1217" y="22"/>
                  </a:lnTo>
                  <a:lnTo>
                    <a:pt x="1195" y="11"/>
                  </a:lnTo>
                  <a:lnTo>
                    <a:pt x="1184" y="11"/>
                  </a:lnTo>
                  <a:lnTo>
                    <a:pt x="1184" y="11"/>
                  </a:lnTo>
                  <a:lnTo>
                    <a:pt x="1173" y="22"/>
                  </a:lnTo>
                  <a:lnTo>
                    <a:pt x="1162" y="22"/>
                  </a:lnTo>
                  <a:lnTo>
                    <a:pt x="1162" y="22"/>
                  </a:lnTo>
                  <a:lnTo>
                    <a:pt x="1151" y="22"/>
                  </a:lnTo>
                  <a:lnTo>
                    <a:pt x="1119" y="11"/>
                  </a:lnTo>
                  <a:lnTo>
                    <a:pt x="1086" y="0"/>
                  </a:lnTo>
                  <a:lnTo>
                    <a:pt x="1075" y="0"/>
                  </a:lnTo>
                  <a:lnTo>
                    <a:pt x="1064" y="0"/>
                  </a:lnTo>
                  <a:lnTo>
                    <a:pt x="1054" y="0"/>
                  </a:lnTo>
                  <a:lnTo>
                    <a:pt x="1043" y="22"/>
                  </a:lnTo>
                  <a:lnTo>
                    <a:pt x="1043" y="22"/>
                  </a:lnTo>
                  <a:lnTo>
                    <a:pt x="1021" y="33"/>
                  </a:lnTo>
                  <a:lnTo>
                    <a:pt x="1021" y="33"/>
                  </a:lnTo>
                  <a:lnTo>
                    <a:pt x="999" y="33"/>
                  </a:lnTo>
                  <a:lnTo>
                    <a:pt x="977" y="22"/>
                  </a:lnTo>
                  <a:lnTo>
                    <a:pt x="967" y="33"/>
                  </a:lnTo>
                  <a:lnTo>
                    <a:pt x="956" y="33"/>
                  </a:lnTo>
                  <a:lnTo>
                    <a:pt x="945" y="43"/>
                  </a:lnTo>
                  <a:lnTo>
                    <a:pt x="934" y="43"/>
                  </a:lnTo>
                  <a:lnTo>
                    <a:pt x="912" y="43"/>
                  </a:lnTo>
                  <a:lnTo>
                    <a:pt x="901" y="54"/>
                  </a:lnTo>
                  <a:lnTo>
                    <a:pt x="890" y="54"/>
                  </a:lnTo>
                  <a:lnTo>
                    <a:pt x="890" y="54"/>
                  </a:lnTo>
                  <a:lnTo>
                    <a:pt x="880" y="54"/>
                  </a:lnTo>
                  <a:lnTo>
                    <a:pt x="869" y="54"/>
                  </a:lnTo>
                  <a:lnTo>
                    <a:pt x="858" y="54"/>
                  </a:lnTo>
                  <a:lnTo>
                    <a:pt x="847" y="54"/>
                  </a:lnTo>
                  <a:lnTo>
                    <a:pt x="836" y="54"/>
                  </a:lnTo>
                  <a:lnTo>
                    <a:pt x="836" y="65"/>
                  </a:lnTo>
                  <a:lnTo>
                    <a:pt x="825" y="76"/>
                  </a:lnTo>
                  <a:lnTo>
                    <a:pt x="825" y="98"/>
                  </a:lnTo>
                  <a:lnTo>
                    <a:pt x="814" y="109"/>
                  </a:lnTo>
                  <a:lnTo>
                    <a:pt x="814" y="109"/>
                  </a:lnTo>
                  <a:lnTo>
                    <a:pt x="814" y="109"/>
                  </a:lnTo>
                  <a:lnTo>
                    <a:pt x="771" y="98"/>
                  </a:lnTo>
                  <a:lnTo>
                    <a:pt x="760" y="98"/>
                  </a:lnTo>
                  <a:lnTo>
                    <a:pt x="738" y="98"/>
                  </a:lnTo>
                  <a:lnTo>
                    <a:pt x="727" y="87"/>
                  </a:lnTo>
                  <a:lnTo>
                    <a:pt x="716" y="87"/>
                  </a:lnTo>
                  <a:lnTo>
                    <a:pt x="716" y="87"/>
                  </a:lnTo>
                  <a:lnTo>
                    <a:pt x="706" y="87"/>
                  </a:lnTo>
                  <a:lnTo>
                    <a:pt x="695" y="76"/>
                  </a:lnTo>
                  <a:lnTo>
                    <a:pt x="684" y="76"/>
                  </a:lnTo>
                  <a:lnTo>
                    <a:pt x="673" y="76"/>
                  </a:lnTo>
                  <a:lnTo>
                    <a:pt x="662" y="76"/>
                  </a:lnTo>
                  <a:lnTo>
                    <a:pt x="662" y="65"/>
                  </a:lnTo>
                  <a:lnTo>
                    <a:pt x="651" y="54"/>
                  </a:lnTo>
                  <a:lnTo>
                    <a:pt x="640" y="43"/>
                  </a:lnTo>
                  <a:lnTo>
                    <a:pt x="619" y="33"/>
                  </a:lnTo>
                  <a:lnTo>
                    <a:pt x="608" y="22"/>
                  </a:lnTo>
                  <a:lnTo>
                    <a:pt x="608" y="22"/>
                  </a:lnTo>
                  <a:lnTo>
                    <a:pt x="597" y="22"/>
                  </a:lnTo>
                  <a:lnTo>
                    <a:pt x="575" y="11"/>
                  </a:lnTo>
                  <a:lnTo>
                    <a:pt x="564" y="22"/>
                  </a:lnTo>
                  <a:lnTo>
                    <a:pt x="542" y="33"/>
                  </a:lnTo>
                  <a:lnTo>
                    <a:pt x="521" y="76"/>
                  </a:lnTo>
                  <a:lnTo>
                    <a:pt x="521" y="87"/>
                  </a:lnTo>
                  <a:lnTo>
                    <a:pt x="510" y="87"/>
                  </a:lnTo>
                  <a:lnTo>
                    <a:pt x="510" y="98"/>
                  </a:lnTo>
                  <a:lnTo>
                    <a:pt x="510" y="109"/>
                  </a:lnTo>
                  <a:lnTo>
                    <a:pt x="510" y="120"/>
                  </a:lnTo>
                  <a:lnTo>
                    <a:pt x="510" y="152"/>
                  </a:lnTo>
                  <a:lnTo>
                    <a:pt x="510" y="163"/>
                  </a:lnTo>
                  <a:lnTo>
                    <a:pt x="510" y="185"/>
                  </a:lnTo>
                  <a:lnTo>
                    <a:pt x="499" y="207"/>
                  </a:lnTo>
                  <a:lnTo>
                    <a:pt x="499" y="217"/>
                  </a:lnTo>
                  <a:lnTo>
                    <a:pt x="488" y="239"/>
                  </a:lnTo>
                  <a:lnTo>
                    <a:pt x="477" y="261"/>
                  </a:lnTo>
                  <a:lnTo>
                    <a:pt x="466" y="304"/>
                  </a:lnTo>
                  <a:lnTo>
                    <a:pt x="466" y="326"/>
                  </a:lnTo>
                  <a:lnTo>
                    <a:pt x="466" y="348"/>
                  </a:lnTo>
                  <a:lnTo>
                    <a:pt x="455" y="348"/>
                  </a:lnTo>
                  <a:lnTo>
                    <a:pt x="455" y="380"/>
                  </a:lnTo>
                  <a:lnTo>
                    <a:pt x="455" y="402"/>
                  </a:lnTo>
                  <a:lnTo>
                    <a:pt x="455" y="435"/>
                  </a:lnTo>
                  <a:lnTo>
                    <a:pt x="455" y="457"/>
                  </a:lnTo>
                  <a:lnTo>
                    <a:pt x="445" y="489"/>
                  </a:lnTo>
                  <a:lnTo>
                    <a:pt x="434" y="511"/>
                  </a:lnTo>
                  <a:lnTo>
                    <a:pt x="445" y="533"/>
                  </a:lnTo>
                  <a:lnTo>
                    <a:pt x="423" y="554"/>
                  </a:lnTo>
                  <a:lnTo>
                    <a:pt x="401" y="576"/>
                  </a:lnTo>
                  <a:lnTo>
                    <a:pt x="390" y="576"/>
                  </a:lnTo>
                  <a:lnTo>
                    <a:pt x="379" y="587"/>
                  </a:lnTo>
                  <a:lnTo>
                    <a:pt x="368" y="598"/>
                  </a:lnTo>
                  <a:lnTo>
                    <a:pt x="368" y="598"/>
                  </a:lnTo>
                  <a:lnTo>
                    <a:pt x="358" y="609"/>
                  </a:lnTo>
                  <a:lnTo>
                    <a:pt x="346" y="641"/>
                  </a:lnTo>
                  <a:lnTo>
                    <a:pt x="346" y="652"/>
                  </a:lnTo>
                  <a:lnTo>
                    <a:pt x="336" y="663"/>
                  </a:lnTo>
                  <a:lnTo>
                    <a:pt x="325" y="674"/>
                  </a:lnTo>
                  <a:lnTo>
                    <a:pt x="314" y="685"/>
                  </a:lnTo>
                  <a:lnTo>
                    <a:pt x="314" y="685"/>
                  </a:lnTo>
                  <a:lnTo>
                    <a:pt x="314" y="707"/>
                  </a:lnTo>
                  <a:lnTo>
                    <a:pt x="314" y="761"/>
                  </a:lnTo>
                  <a:lnTo>
                    <a:pt x="314" y="772"/>
                  </a:lnTo>
                  <a:lnTo>
                    <a:pt x="314" y="794"/>
                  </a:lnTo>
                  <a:lnTo>
                    <a:pt x="303" y="826"/>
                  </a:lnTo>
                  <a:lnTo>
                    <a:pt x="292" y="837"/>
                  </a:lnTo>
                  <a:lnTo>
                    <a:pt x="281" y="848"/>
                  </a:lnTo>
                  <a:lnTo>
                    <a:pt x="271" y="848"/>
                  </a:lnTo>
                  <a:lnTo>
                    <a:pt x="260" y="859"/>
                  </a:lnTo>
                  <a:lnTo>
                    <a:pt x="260" y="859"/>
                  </a:lnTo>
                  <a:lnTo>
                    <a:pt x="249" y="870"/>
                  </a:lnTo>
                  <a:lnTo>
                    <a:pt x="238" y="870"/>
                  </a:lnTo>
                  <a:lnTo>
                    <a:pt x="227" y="892"/>
                  </a:lnTo>
                  <a:lnTo>
                    <a:pt x="216" y="913"/>
                  </a:lnTo>
                  <a:lnTo>
                    <a:pt x="205" y="924"/>
                  </a:lnTo>
                  <a:lnTo>
                    <a:pt x="195" y="924"/>
                  </a:lnTo>
                  <a:lnTo>
                    <a:pt x="185" y="924"/>
                  </a:lnTo>
                  <a:lnTo>
                    <a:pt x="185" y="924"/>
                  </a:lnTo>
                  <a:lnTo>
                    <a:pt x="174" y="924"/>
                  </a:lnTo>
                  <a:lnTo>
                    <a:pt x="174" y="924"/>
                  </a:lnTo>
                  <a:lnTo>
                    <a:pt x="174" y="924"/>
                  </a:lnTo>
                  <a:lnTo>
                    <a:pt x="174" y="924"/>
                  </a:lnTo>
                  <a:lnTo>
                    <a:pt x="174" y="913"/>
                  </a:lnTo>
                  <a:lnTo>
                    <a:pt x="174" y="913"/>
                  </a:lnTo>
                  <a:lnTo>
                    <a:pt x="163" y="902"/>
                  </a:lnTo>
                  <a:lnTo>
                    <a:pt x="174" y="892"/>
                  </a:lnTo>
                  <a:lnTo>
                    <a:pt x="174" y="892"/>
                  </a:lnTo>
                  <a:lnTo>
                    <a:pt x="174" y="881"/>
                  </a:lnTo>
                  <a:lnTo>
                    <a:pt x="174" y="881"/>
                  </a:lnTo>
                  <a:lnTo>
                    <a:pt x="163" y="870"/>
                  </a:lnTo>
                  <a:lnTo>
                    <a:pt x="163" y="870"/>
                  </a:lnTo>
                  <a:lnTo>
                    <a:pt x="152" y="881"/>
                  </a:lnTo>
                  <a:lnTo>
                    <a:pt x="152" y="881"/>
                  </a:lnTo>
                  <a:lnTo>
                    <a:pt x="141" y="881"/>
                  </a:lnTo>
                  <a:lnTo>
                    <a:pt x="141" y="892"/>
                  </a:lnTo>
                  <a:lnTo>
                    <a:pt x="130" y="892"/>
                  </a:lnTo>
                  <a:lnTo>
                    <a:pt x="130" y="892"/>
                  </a:lnTo>
                  <a:lnTo>
                    <a:pt x="130" y="892"/>
                  </a:lnTo>
                  <a:lnTo>
                    <a:pt x="119" y="881"/>
                  </a:lnTo>
                  <a:lnTo>
                    <a:pt x="119" y="892"/>
                  </a:lnTo>
                  <a:lnTo>
                    <a:pt x="119" y="892"/>
                  </a:lnTo>
                  <a:lnTo>
                    <a:pt x="119" y="892"/>
                  </a:lnTo>
                  <a:lnTo>
                    <a:pt x="119" y="902"/>
                  </a:lnTo>
                  <a:lnTo>
                    <a:pt x="108" y="913"/>
                  </a:lnTo>
                  <a:lnTo>
                    <a:pt x="108" y="913"/>
                  </a:lnTo>
                  <a:lnTo>
                    <a:pt x="98" y="913"/>
                  </a:lnTo>
                  <a:lnTo>
                    <a:pt x="98" y="924"/>
                  </a:lnTo>
                  <a:lnTo>
                    <a:pt x="87" y="924"/>
                  </a:lnTo>
                  <a:lnTo>
                    <a:pt x="87" y="924"/>
                  </a:lnTo>
                  <a:lnTo>
                    <a:pt x="87" y="913"/>
                  </a:lnTo>
                  <a:lnTo>
                    <a:pt x="76" y="913"/>
                  </a:lnTo>
                  <a:lnTo>
                    <a:pt x="76" y="902"/>
                  </a:lnTo>
                  <a:lnTo>
                    <a:pt x="76" y="902"/>
                  </a:lnTo>
                  <a:lnTo>
                    <a:pt x="65" y="902"/>
                  </a:lnTo>
                  <a:lnTo>
                    <a:pt x="65" y="902"/>
                  </a:lnTo>
                  <a:lnTo>
                    <a:pt x="65" y="902"/>
                  </a:lnTo>
                  <a:lnTo>
                    <a:pt x="65" y="902"/>
                  </a:lnTo>
                  <a:lnTo>
                    <a:pt x="54" y="913"/>
                  </a:lnTo>
                  <a:lnTo>
                    <a:pt x="43" y="913"/>
                  </a:lnTo>
                  <a:lnTo>
                    <a:pt x="32" y="924"/>
                  </a:lnTo>
                  <a:lnTo>
                    <a:pt x="21" y="935"/>
                  </a:lnTo>
                  <a:lnTo>
                    <a:pt x="21" y="935"/>
                  </a:lnTo>
                  <a:lnTo>
                    <a:pt x="21" y="946"/>
                  </a:lnTo>
                  <a:lnTo>
                    <a:pt x="11" y="946"/>
                  </a:lnTo>
                  <a:lnTo>
                    <a:pt x="11" y="946"/>
                  </a:lnTo>
                  <a:lnTo>
                    <a:pt x="21" y="946"/>
                  </a:lnTo>
                  <a:lnTo>
                    <a:pt x="21" y="946"/>
                  </a:lnTo>
                  <a:lnTo>
                    <a:pt x="21" y="979"/>
                  </a:lnTo>
                  <a:lnTo>
                    <a:pt x="21" y="1000"/>
                  </a:lnTo>
                  <a:lnTo>
                    <a:pt x="21" y="1000"/>
                  </a:lnTo>
                  <a:lnTo>
                    <a:pt x="11" y="1000"/>
                  </a:lnTo>
                  <a:lnTo>
                    <a:pt x="0" y="1000"/>
                  </a:lnTo>
                  <a:lnTo>
                    <a:pt x="0" y="1011"/>
                  </a:lnTo>
                  <a:lnTo>
                    <a:pt x="0" y="1011"/>
                  </a:lnTo>
                  <a:lnTo>
                    <a:pt x="0" y="1022"/>
                  </a:lnTo>
                  <a:lnTo>
                    <a:pt x="11" y="1022"/>
                  </a:lnTo>
                  <a:lnTo>
                    <a:pt x="11" y="1033"/>
                  </a:lnTo>
                  <a:lnTo>
                    <a:pt x="21" y="1033"/>
                  </a:lnTo>
                  <a:lnTo>
                    <a:pt x="32" y="1022"/>
                  </a:lnTo>
                  <a:lnTo>
                    <a:pt x="43" y="1022"/>
                  </a:lnTo>
                  <a:lnTo>
                    <a:pt x="43" y="1011"/>
                  </a:lnTo>
                  <a:lnTo>
                    <a:pt x="54" y="1011"/>
                  </a:lnTo>
                  <a:lnTo>
                    <a:pt x="65" y="1011"/>
                  </a:lnTo>
                  <a:lnTo>
                    <a:pt x="76" y="1011"/>
                  </a:lnTo>
                  <a:lnTo>
                    <a:pt x="87" y="1022"/>
                  </a:lnTo>
                  <a:lnTo>
                    <a:pt x="87" y="1011"/>
                  </a:lnTo>
                  <a:lnTo>
                    <a:pt x="87" y="1011"/>
                  </a:lnTo>
                  <a:lnTo>
                    <a:pt x="108" y="1011"/>
                  </a:lnTo>
                  <a:lnTo>
                    <a:pt x="119" y="1011"/>
                  </a:lnTo>
                  <a:lnTo>
                    <a:pt x="141" y="1011"/>
                  </a:lnTo>
                  <a:lnTo>
                    <a:pt x="152" y="1011"/>
                  </a:lnTo>
                  <a:lnTo>
                    <a:pt x="152" y="1022"/>
                  </a:lnTo>
                  <a:lnTo>
                    <a:pt x="174" y="1022"/>
                  </a:lnTo>
                  <a:lnTo>
                    <a:pt x="195" y="1022"/>
                  </a:lnTo>
                  <a:lnTo>
                    <a:pt x="195" y="1022"/>
                  </a:lnTo>
                  <a:lnTo>
                    <a:pt x="227" y="1022"/>
                  </a:lnTo>
                  <a:lnTo>
                    <a:pt x="249" y="1011"/>
                  </a:lnTo>
                  <a:lnTo>
                    <a:pt x="281" y="1011"/>
                  </a:lnTo>
                  <a:lnTo>
                    <a:pt x="303" y="1011"/>
                  </a:lnTo>
                  <a:lnTo>
                    <a:pt x="325" y="1011"/>
                  </a:lnTo>
                  <a:lnTo>
                    <a:pt x="336" y="1022"/>
                  </a:lnTo>
                  <a:lnTo>
                    <a:pt x="346" y="1022"/>
                  </a:lnTo>
                  <a:lnTo>
                    <a:pt x="346" y="1033"/>
                  </a:lnTo>
                  <a:lnTo>
                    <a:pt x="346" y="1033"/>
                  </a:lnTo>
                  <a:lnTo>
                    <a:pt x="346" y="1044"/>
                  </a:lnTo>
                  <a:lnTo>
                    <a:pt x="358" y="1044"/>
                  </a:lnTo>
                  <a:lnTo>
                    <a:pt x="358" y="1055"/>
                  </a:lnTo>
                  <a:lnTo>
                    <a:pt x="358" y="1055"/>
                  </a:lnTo>
                  <a:lnTo>
                    <a:pt x="358" y="1076"/>
                  </a:lnTo>
                  <a:lnTo>
                    <a:pt x="358" y="1087"/>
                  </a:lnTo>
                  <a:lnTo>
                    <a:pt x="368" y="1098"/>
                  </a:lnTo>
                  <a:lnTo>
                    <a:pt x="368" y="1109"/>
                  </a:lnTo>
                  <a:lnTo>
                    <a:pt x="379" y="1120"/>
                  </a:lnTo>
                  <a:lnTo>
                    <a:pt x="379" y="1131"/>
                  </a:lnTo>
                  <a:lnTo>
                    <a:pt x="379" y="1142"/>
                  </a:lnTo>
                  <a:lnTo>
                    <a:pt x="379" y="1153"/>
                  </a:lnTo>
                  <a:lnTo>
                    <a:pt x="390" y="1153"/>
                  </a:lnTo>
                  <a:lnTo>
                    <a:pt x="390" y="1163"/>
                  </a:lnTo>
                  <a:lnTo>
                    <a:pt x="401" y="1174"/>
                  </a:lnTo>
                  <a:lnTo>
                    <a:pt x="412" y="1196"/>
                  </a:lnTo>
                  <a:lnTo>
                    <a:pt x="423" y="1218"/>
                  </a:lnTo>
                  <a:lnTo>
                    <a:pt x="423" y="1218"/>
                  </a:lnTo>
                  <a:lnTo>
                    <a:pt x="434" y="1218"/>
                  </a:lnTo>
                  <a:lnTo>
                    <a:pt x="445" y="1218"/>
                  </a:lnTo>
                  <a:lnTo>
                    <a:pt x="455" y="1218"/>
                  </a:lnTo>
                  <a:lnTo>
                    <a:pt x="455" y="1218"/>
                  </a:lnTo>
                  <a:lnTo>
                    <a:pt x="466" y="1218"/>
                  </a:lnTo>
                  <a:lnTo>
                    <a:pt x="477" y="1218"/>
                  </a:lnTo>
                  <a:lnTo>
                    <a:pt x="488" y="1207"/>
                  </a:lnTo>
                  <a:lnTo>
                    <a:pt x="499" y="1207"/>
                  </a:lnTo>
                  <a:lnTo>
                    <a:pt x="499" y="1207"/>
                  </a:lnTo>
                  <a:lnTo>
                    <a:pt x="510" y="1207"/>
                  </a:lnTo>
                  <a:lnTo>
                    <a:pt x="532" y="1207"/>
                  </a:lnTo>
                  <a:lnTo>
                    <a:pt x="532" y="1207"/>
                  </a:lnTo>
                  <a:lnTo>
                    <a:pt x="553" y="1207"/>
                  </a:lnTo>
                  <a:lnTo>
                    <a:pt x="564" y="1207"/>
                  </a:lnTo>
                  <a:lnTo>
                    <a:pt x="564" y="1185"/>
                  </a:lnTo>
                  <a:lnTo>
                    <a:pt x="564" y="1174"/>
                  </a:lnTo>
                  <a:lnTo>
                    <a:pt x="575" y="1174"/>
                  </a:lnTo>
                  <a:lnTo>
                    <a:pt x="575" y="1163"/>
                  </a:lnTo>
                  <a:lnTo>
                    <a:pt x="575" y="1153"/>
                  </a:lnTo>
                  <a:lnTo>
                    <a:pt x="575" y="1142"/>
                  </a:lnTo>
                  <a:lnTo>
                    <a:pt x="586" y="1131"/>
                  </a:lnTo>
                  <a:lnTo>
                    <a:pt x="597" y="1120"/>
                  </a:lnTo>
                  <a:lnTo>
                    <a:pt x="608" y="1120"/>
                  </a:lnTo>
                  <a:lnTo>
                    <a:pt x="619" y="1120"/>
                  </a:lnTo>
                  <a:lnTo>
                    <a:pt x="629" y="1109"/>
                  </a:lnTo>
                  <a:lnTo>
                    <a:pt x="662" y="1109"/>
                  </a:lnTo>
                  <a:lnTo>
                    <a:pt x="662" y="1109"/>
                  </a:lnTo>
                  <a:lnTo>
                    <a:pt x="662" y="1109"/>
                  </a:lnTo>
                  <a:lnTo>
                    <a:pt x="662" y="1131"/>
                  </a:lnTo>
                  <a:lnTo>
                    <a:pt x="662" y="1131"/>
                  </a:lnTo>
                  <a:lnTo>
                    <a:pt x="662" y="1142"/>
                  </a:lnTo>
                  <a:lnTo>
                    <a:pt x="662" y="1142"/>
                  </a:lnTo>
                  <a:lnTo>
                    <a:pt x="695" y="1142"/>
                  </a:lnTo>
                  <a:lnTo>
                    <a:pt x="716" y="1142"/>
                  </a:lnTo>
                  <a:lnTo>
                    <a:pt x="738" y="1142"/>
                  </a:lnTo>
                  <a:lnTo>
                    <a:pt x="760" y="1153"/>
                  </a:lnTo>
                  <a:lnTo>
                    <a:pt x="760" y="1153"/>
                  </a:lnTo>
                  <a:lnTo>
                    <a:pt x="760" y="1153"/>
                  </a:lnTo>
                  <a:lnTo>
                    <a:pt x="771" y="1153"/>
                  </a:lnTo>
                  <a:lnTo>
                    <a:pt x="771" y="1174"/>
                  </a:lnTo>
                  <a:lnTo>
                    <a:pt x="760" y="1196"/>
                  </a:lnTo>
                  <a:lnTo>
                    <a:pt x="760" y="1218"/>
                  </a:lnTo>
                  <a:lnTo>
                    <a:pt x="771" y="1240"/>
                  </a:lnTo>
                  <a:lnTo>
                    <a:pt x="771" y="1272"/>
                  </a:lnTo>
                  <a:lnTo>
                    <a:pt x="771" y="1294"/>
                  </a:lnTo>
                  <a:lnTo>
                    <a:pt x="760" y="1316"/>
                  </a:lnTo>
                  <a:lnTo>
                    <a:pt x="760" y="1348"/>
                  </a:lnTo>
                  <a:lnTo>
                    <a:pt x="771" y="1359"/>
                  </a:lnTo>
                  <a:lnTo>
                    <a:pt x="771" y="1370"/>
                  </a:lnTo>
                  <a:lnTo>
                    <a:pt x="782" y="1381"/>
                  </a:lnTo>
                  <a:lnTo>
                    <a:pt x="793" y="1392"/>
                  </a:lnTo>
                  <a:lnTo>
                    <a:pt x="803" y="1414"/>
                  </a:lnTo>
                  <a:lnTo>
                    <a:pt x="803" y="1424"/>
                  </a:lnTo>
                  <a:lnTo>
                    <a:pt x="803" y="1435"/>
                  </a:lnTo>
                  <a:lnTo>
                    <a:pt x="803" y="1446"/>
                  </a:lnTo>
                  <a:lnTo>
                    <a:pt x="803" y="1457"/>
                  </a:lnTo>
                  <a:lnTo>
                    <a:pt x="803" y="1468"/>
                  </a:lnTo>
                  <a:lnTo>
                    <a:pt x="793" y="1468"/>
                  </a:lnTo>
                  <a:lnTo>
                    <a:pt x="793" y="1479"/>
                  </a:lnTo>
                  <a:lnTo>
                    <a:pt x="793" y="1490"/>
                  </a:lnTo>
                  <a:lnTo>
                    <a:pt x="793" y="1490"/>
                  </a:lnTo>
                  <a:lnTo>
                    <a:pt x="793" y="1501"/>
                  </a:lnTo>
                  <a:lnTo>
                    <a:pt x="803" y="1501"/>
                  </a:lnTo>
                  <a:lnTo>
                    <a:pt x="803" y="1501"/>
                  </a:lnTo>
                  <a:lnTo>
                    <a:pt x="803" y="1501"/>
                  </a:lnTo>
                  <a:lnTo>
                    <a:pt x="814" y="1490"/>
                  </a:lnTo>
                  <a:lnTo>
                    <a:pt x="825" y="1490"/>
                  </a:lnTo>
                  <a:lnTo>
                    <a:pt x="825" y="1490"/>
                  </a:lnTo>
                  <a:lnTo>
                    <a:pt x="847" y="1490"/>
                  </a:lnTo>
                  <a:lnTo>
                    <a:pt x="858" y="1490"/>
                  </a:lnTo>
                  <a:lnTo>
                    <a:pt x="869" y="1490"/>
                  </a:lnTo>
                  <a:lnTo>
                    <a:pt x="890" y="1479"/>
                  </a:lnTo>
                  <a:lnTo>
                    <a:pt x="890" y="1479"/>
                  </a:lnTo>
                  <a:lnTo>
                    <a:pt x="901" y="1479"/>
                  </a:lnTo>
                  <a:lnTo>
                    <a:pt x="912" y="1479"/>
                  </a:lnTo>
                  <a:lnTo>
                    <a:pt x="923" y="1490"/>
                  </a:lnTo>
                  <a:lnTo>
                    <a:pt x="934" y="1479"/>
                  </a:lnTo>
                  <a:lnTo>
                    <a:pt x="934" y="1479"/>
                  </a:lnTo>
                  <a:lnTo>
                    <a:pt x="934" y="1479"/>
                  </a:lnTo>
                  <a:lnTo>
                    <a:pt x="934" y="1468"/>
                  </a:lnTo>
                  <a:lnTo>
                    <a:pt x="934" y="1468"/>
                  </a:lnTo>
                  <a:lnTo>
                    <a:pt x="945" y="1479"/>
                  </a:lnTo>
                  <a:lnTo>
                    <a:pt x="945" y="1479"/>
                  </a:lnTo>
                  <a:lnTo>
                    <a:pt x="945" y="1490"/>
                  </a:lnTo>
                  <a:lnTo>
                    <a:pt x="956" y="1490"/>
                  </a:lnTo>
                  <a:lnTo>
                    <a:pt x="967" y="1490"/>
                  </a:lnTo>
                  <a:lnTo>
                    <a:pt x="967" y="1501"/>
                  </a:lnTo>
                  <a:lnTo>
                    <a:pt x="967" y="1511"/>
                  </a:lnTo>
                  <a:lnTo>
                    <a:pt x="967" y="1511"/>
                  </a:lnTo>
                  <a:lnTo>
                    <a:pt x="967" y="1522"/>
                  </a:lnTo>
                  <a:lnTo>
                    <a:pt x="967" y="1522"/>
                  </a:lnTo>
                  <a:lnTo>
                    <a:pt x="977" y="1522"/>
                  </a:lnTo>
                  <a:lnTo>
                    <a:pt x="977" y="1522"/>
                  </a:lnTo>
                  <a:lnTo>
                    <a:pt x="988" y="1511"/>
                  </a:lnTo>
                  <a:lnTo>
                    <a:pt x="999" y="1511"/>
                  </a:lnTo>
                  <a:lnTo>
                    <a:pt x="999" y="1511"/>
                  </a:lnTo>
                  <a:lnTo>
                    <a:pt x="1010" y="1511"/>
                  </a:lnTo>
                  <a:lnTo>
                    <a:pt x="1021" y="1511"/>
                  </a:lnTo>
                  <a:lnTo>
                    <a:pt x="1032" y="1501"/>
                  </a:lnTo>
                  <a:lnTo>
                    <a:pt x="1032" y="1501"/>
                  </a:lnTo>
                  <a:lnTo>
                    <a:pt x="1043" y="1501"/>
                  </a:lnTo>
                  <a:lnTo>
                    <a:pt x="1043" y="1501"/>
                  </a:lnTo>
                  <a:lnTo>
                    <a:pt x="1043" y="1511"/>
                  </a:lnTo>
                  <a:lnTo>
                    <a:pt x="1043" y="1522"/>
                  </a:lnTo>
                  <a:lnTo>
                    <a:pt x="1043" y="1533"/>
                  </a:lnTo>
                  <a:lnTo>
                    <a:pt x="1043" y="1544"/>
                  </a:lnTo>
                  <a:lnTo>
                    <a:pt x="1054" y="1544"/>
                  </a:lnTo>
                  <a:lnTo>
                    <a:pt x="1054" y="1544"/>
                  </a:lnTo>
                  <a:lnTo>
                    <a:pt x="1054" y="1555"/>
                  </a:lnTo>
                  <a:lnTo>
                    <a:pt x="1064" y="1555"/>
                  </a:lnTo>
                  <a:lnTo>
                    <a:pt x="1086" y="1555"/>
                  </a:lnTo>
                  <a:lnTo>
                    <a:pt x="1086" y="1566"/>
                  </a:lnTo>
                  <a:lnTo>
                    <a:pt x="1097" y="1566"/>
                  </a:lnTo>
                  <a:lnTo>
                    <a:pt x="1108" y="1566"/>
                  </a:lnTo>
                  <a:lnTo>
                    <a:pt x="1119" y="1566"/>
                  </a:lnTo>
                  <a:lnTo>
                    <a:pt x="1130" y="1566"/>
                  </a:lnTo>
                  <a:lnTo>
                    <a:pt x="1141" y="1577"/>
                  </a:lnTo>
                  <a:lnTo>
                    <a:pt x="1151" y="1577"/>
                  </a:lnTo>
                  <a:lnTo>
                    <a:pt x="1162" y="1566"/>
                  </a:lnTo>
                  <a:lnTo>
                    <a:pt x="1162" y="1566"/>
                  </a:lnTo>
                  <a:lnTo>
                    <a:pt x="1173" y="1566"/>
                  </a:lnTo>
                  <a:lnTo>
                    <a:pt x="1173" y="1566"/>
                  </a:lnTo>
                  <a:lnTo>
                    <a:pt x="1173" y="1555"/>
                  </a:lnTo>
                  <a:lnTo>
                    <a:pt x="1173" y="1544"/>
                  </a:lnTo>
                  <a:lnTo>
                    <a:pt x="1184" y="1544"/>
                  </a:lnTo>
                  <a:lnTo>
                    <a:pt x="1184" y="1533"/>
                  </a:lnTo>
                  <a:lnTo>
                    <a:pt x="1184" y="1533"/>
                  </a:lnTo>
                  <a:lnTo>
                    <a:pt x="1195" y="1533"/>
                  </a:lnTo>
                  <a:lnTo>
                    <a:pt x="1195" y="1555"/>
                  </a:lnTo>
                  <a:lnTo>
                    <a:pt x="1206" y="1566"/>
                  </a:lnTo>
                  <a:lnTo>
                    <a:pt x="1217" y="1577"/>
                  </a:lnTo>
                  <a:lnTo>
                    <a:pt x="1217" y="1588"/>
                  </a:lnTo>
                  <a:lnTo>
                    <a:pt x="1217" y="1598"/>
                  </a:lnTo>
                  <a:lnTo>
                    <a:pt x="1228" y="1598"/>
                  </a:lnTo>
                  <a:lnTo>
                    <a:pt x="1238" y="1598"/>
                  </a:lnTo>
                  <a:lnTo>
                    <a:pt x="1238" y="1598"/>
                  </a:lnTo>
                  <a:lnTo>
                    <a:pt x="1260" y="1609"/>
                  </a:lnTo>
                  <a:lnTo>
                    <a:pt x="1271" y="1609"/>
                  </a:lnTo>
                  <a:lnTo>
                    <a:pt x="1282" y="1620"/>
                  </a:lnTo>
                  <a:lnTo>
                    <a:pt x="1282" y="1620"/>
                  </a:lnTo>
                  <a:lnTo>
                    <a:pt x="1293" y="1631"/>
                  </a:lnTo>
                  <a:lnTo>
                    <a:pt x="1293" y="1631"/>
                  </a:lnTo>
                  <a:lnTo>
                    <a:pt x="1293" y="1642"/>
                  </a:lnTo>
                  <a:lnTo>
                    <a:pt x="1293" y="1653"/>
                  </a:lnTo>
                  <a:lnTo>
                    <a:pt x="1303" y="1653"/>
                  </a:lnTo>
                  <a:lnTo>
                    <a:pt x="1303" y="1653"/>
                  </a:lnTo>
                  <a:lnTo>
                    <a:pt x="1315" y="1664"/>
                  </a:lnTo>
                  <a:lnTo>
                    <a:pt x="1315" y="1664"/>
                  </a:lnTo>
                  <a:lnTo>
                    <a:pt x="1325" y="1675"/>
                  </a:lnTo>
                  <a:lnTo>
                    <a:pt x="1325" y="1685"/>
                  </a:lnTo>
                  <a:lnTo>
                    <a:pt x="1325" y="1696"/>
                  </a:lnTo>
                  <a:lnTo>
                    <a:pt x="1336" y="1696"/>
                  </a:lnTo>
                  <a:lnTo>
                    <a:pt x="1336" y="1696"/>
                  </a:lnTo>
                  <a:lnTo>
                    <a:pt x="1347" y="1696"/>
                  </a:lnTo>
                  <a:lnTo>
                    <a:pt x="1358" y="1696"/>
                  </a:lnTo>
                  <a:lnTo>
                    <a:pt x="1358" y="1696"/>
                  </a:lnTo>
                  <a:lnTo>
                    <a:pt x="1369" y="1685"/>
                  </a:lnTo>
                  <a:lnTo>
                    <a:pt x="1380" y="1685"/>
                  </a:lnTo>
                  <a:lnTo>
                    <a:pt x="1380" y="1685"/>
                  </a:lnTo>
                  <a:lnTo>
                    <a:pt x="1380" y="1696"/>
                  </a:lnTo>
                  <a:lnTo>
                    <a:pt x="1380" y="1696"/>
                  </a:lnTo>
                  <a:lnTo>
                    <a:pt x="1380" y="1707"/>
                  </a:lnTo>
                  <a:lnTo>
                    <a:pt x="1391" y="1707"/>
                  </a:lnTo>
                  <a:lnTo>
                    <a:pt x="1391" y="1707"/>
                  </a:lnTo>
                  <a:lnTo>
                    <a:pt x="1401" y="1696"/>
                  </a:lnTo>
                  <a:lnTo>
                    <a:pt x="1401" y="1696"/>
                  </a:lnTo>
                  <a:lnTo>
                    <a:pt x="1401" y="1685"/>
                  </a:lnTo>
                  <a:lnTo>
                    <a:pt x="1401" y="1664"/>
                  </a:lnTo>
                  <a:lnTo>
                    <a:pt x="1401" y="1653"/>
                  </a:lnTo>
                  <a:lnTo>
                    <a:pt x="1401" y="1631"/>
                  </a:lnTo>
                  <a:lnTo>
                    <a:pt x="1401" y="1620"/>
                  </a:lnTo>
                  <a:lnTo>
                    <a:pt x="1401" y="1598"/>
                  </a:lnTo>
                  <a:lnTo>
                    <a:pt x="1401" y="1588"/>
                  </a:lnTo>
                  <a:lnTo>
                    <a:pt x="1391" y="1588"/>
                  </a:lnTo>
                  <a:lnTo>
                    <a:pt x="1391" y="1588"/>
                  </a:lnTo>
                  <a:lnTo>
                    <a:pt x="1380" y="1588"/>
                  </a:lnTo>
                  <a:lnTo>
                    <a:pt x="1380" y="1598"/>
                  </a:lnTo>
                  <a:lnTo>
                    <a:pt x="1369" y="1598"/>
                  </a:lnTo>
                  <a:lnTo>
                    <a:pt x="1380" y="1598"/>
                  </a:lnTo>
                  <a:lnTo>
                    <a:pt x="1380" y="1609"/>
                  </a:lnTo>
                  <a:lnTo>
                    <a:pt x="1369" y="1609"/>
                  </a:lnTo>
                  <a:lnTo>
                    <a:pt x="1369" y="1609"/>
                  </a:lnTo>
                  <a:lnTo>
                    <a:pt x="1358" y="1609"/>
                  </a:lnTo>
                  <a:lnTo>
                    <a:pt x="1347" y="1609"/>
                  </a:lnTo>
                  <a:lnTo>
                    <a:pt x="1336" y="1609"/>
                  </a:lnTo>
                  <a:lnTo>
                    <a:pt x="1336" y="1598"/>
                  </a:lnTo>
                  <a:lnTo>
                    <a:pt x="1325" y="1588"/>
                  </a:lnTo>
                  <a:lnTo>
                    <a:pt x="1315" y="1577"/>
                  </a:lnTo>
                  <a:lnTo>
                    <a:pt x="1303" y="1566"/>
                  </a:lnTo>
                  <a:lnTo>
                    <a:pt x="1303" y="1566"/>
                  </a:lnTo>
                  <a:lnTo>
                    <a:pt x="1293" y="1555"/>
                  </a:lnTo>
                  <a:lnTo>
                    <a:pt x="1293" y="1544"/>
                  </a:lnTo>
                  <a:lnTo>
                    <a:pt x="1293" y="1544"/>
                  </a:lnTo>
                  <a:lnTo>
                    <a:pt x="1282" y="1533"/>
                  </a:lnTo>
                  <a:lnTo>
                    <a:pt x="1282" y="1522"/>
                  </a:lnTo>
                  <a:lnTo>
                    <a:pt x="1293" y="1511"/>
                  </a:lnTo>
                  <a:lnTo>
                    <a:pt x="1293" y="1490"/>
                  </a:lnTo>
                  <a:lnTo>
                    <a:pt x="1293" y="1479"/>
                  </a:lnTo>
                  <a:lnTo>
                    <a:pt x="1303" y="1468"/>
                  </a:lnTo>
                  <a:lnTo>
                    <a:pt x="1303" y="1457"/>
                  </a:lnTo>
                  <a:lnTo>
                    <a:pt x="1303" y="1446"/>
                  </a:lnTo>
                  <a:lnTo>
                    <a:pt x="1303" y="1424"/>
                  </a:lnTo>
                  <a:lnTo>
                    <a:pt x="1303" y="1424"/>
                  </a:lnTo>
                  <a:lnTo>
                    <a:pt x="1303" y="1403"/>
                  </a:lnTo>
                  <a:lnTo>
                    <a:pt x="1303" y="1381"/>
                  </a:lnTo>
                  <a:lnTo>
                    <a:pt x="1303" y="1381"/>
                  </a:lnTo>
                  <a:lnTo>
                    <a:pt x="1303" y="1359"/>
                  </a:lnTo>
                  <a:lnTo>
                    <a:pt x="1303" y="1348"/>
                  </a:lnTo>
                  <a:lnTo>
                    <a:pt x="1293" y="1327"/>
                  </a:lnTo>
                  <a:lnTo>
                    <a:pt x="1293" y="1327"/>
                  </a:lnTo>
                  <a:lnTo>
                    <a:pt x="1293" y="1316"/>
                  </a:lnTo>
                  <a:lnTo>
                    <a:pt x="1303" y="1305"/>
                  </a:lnTo>
                  <a:lnTo>
                    <a:pt x="1315" y="1305"/>
                  </a:lnTo>
                  <a:lnTo>
                    <a:pt x="1315" y="1294"/>
                  </a:lnTo>
                  <a:lnTo>
                    <a:pt x="1325" y="1294"/>
                  </a:lnTo>
                  <a:lnTo>
                    <a:pt x="1325" y="1283"/>
                  </a:lnTo>
                  <a:lnTo>
                    <a:pt x="1336" y="1272"/>
                  </a:lnTo>
                  <a:lnTo>
                    <a:pt x="1336" y="1261"/>
                  </a:lnTo>
                  <a:lnTo>
                    <a:pt x="1336" y="1250"/>
                  </a:lnTo>
                  <a:lnTo>
                    <a:pt x="1336" y="1250"/>
                  </a:lnTo>
                  <a:lnTo>
                    <a:pt x="1358" y="1250"/>
                  </a:lnTo>
                  <a:lnTo>
                    <a:pt x="1380" y="1250"/>
                  </a:lnTo>
                  <a:lnTo>
                    <a:pt x="1401" y="1240"/>
                  </a:lnTo>
                  <a:lnTo>
                    <a:pt x="1423" y="1240"/>
                  </a:lnTo>
                  <a:lnTo>
                    <a:pt x="1445" y="1229"/>
                  </a:lnTo>
                  <a:lnTo>
                    <a:pt x="1467" y="1229"/>
                  </a:lnTo>
                  <a:lnTo>
                    <a:pt x="1478" y="1229"/>
                  </a:lnTo>
                  <a:lnTo>
                    <a:pt x="1478" y="1218"/>
                  </a:lnTo>
                  <a:lnTo>
                    <a:pt x="1478" y="1207"/>
                  </a:lnTo>
                  <a:lnTo>
                    <a:pt x="1467" y="1185"/>
                  </a:lnTo>
                  <a:lnTo>
                    <a:pt x="1456" y="1174"/>
                  </a:lnTo>
                  <a:lnTo>
                    <a:pt x="1456" y="1163"/>
                  </a:lnTo>
                  <a:lnTo>
                    <a:pt x="1456" y="1153"/>
                  </a:lnTo>
                  <a:lnTo>
                    <a:pt x="1445" y="1142"/>
                  </a:lnTo>
                  <a:lnTo>
                    <a:pt x="1434" y="1120"/>
                  </a:lnTo>
                  <a:lnTo>
                    <a:pt x="1434" y="1120"/>
                  </a:lnTo>
                  <a:lnTo>
                    <a:pt x="1434" y="1109"/>
                  </a:lnTo>
                  <a:lnTo>
                    <a:pt x="1423" y="1098"/>
                  </a:lnTo>
                  <a:lnTo>
                    <a:pt x="1401" y="1087"/>
                  </a:lnTo>
                  <a:lnTo>
                    <a:pt x="1401" y="1087"/>
                  </a:lnTo>
                  <a:lnTo>
                    <a:pt x="1391" y="1066"/>
                  </a:lnTo>
                  <a:lnTo>
                    <a:pt x="1380" y="1055"/>
                  </a:lnTo>
                  <a:lnTo>
                    <a:pt x="1380" y="1044"/>
                  </a:lnTo>
                  <a:lnTo>
                    <a:pt x="1380" y="1033"/>
                  </a:lnTo>
                  <a:lnTo>
                    <a:pt x="1380" y="1022"/>
                  </a:lnTo>
                  <a:lnTo>
                    <a:pt x="1391" y="1011"/>
                  </a:lnTo>
                  <a:lnTo>
                    <a:pt x="1391" y="1000"/>
                  </a:lnTo>
                  <a:lnTo>
                    <a:pt x="1391" y="1000"/>
                  </a:lnTo>
                  <a:lnTo>
                    <a:pt x="1391" y="979"/>
                  </a:lnTo>
                  <a:lnTo>
                    <a:pt x="1380" y="979"/>
                  </a:lnTo>
                  <a:lnTo>
                    <a:pt x="1380" y="968"/>
                  </a:lnTo>
                  <a:lnTo>
                    <a:pt x="1380" y="957"/>
                  </a:lnTo>
                  <a:lnTo>
                    <a:pt x="1369" y="935"/>
                  </a:lnTo>
                  <a:lnTo>
                    <a:pt x="1369" y="924"/>
                  </a:lnTo>
                  <a:lnTo>
                    <a:pt x="1369" y="924"/>
                  </a:lnTo>
                  <a:lnTo>
                    <a:pt x="1369" y="902"/>
                  </a:lnTo>
                  <a:lnTo>
                    <a:pt x="1380" y="892"/>
                  </a:lnTo>
                  <a:lnTo>
                    <a:pt x="1380" y="892"/>
                  </a:lnTo>
                  <a:lnTo>
                    <a:pt x="1369" y="870"/>
                  </a:lnTo>
                  <a:lnTo>
                    <a:pt x="1369" y="859"/>
                  </a:lnTo>
                  <a:lnTo>
                    <a:pt x="1358" y="837"/>
                  </a:lnTo>
                  <a:lnTo>
                    <a:pt x="1358" y="826"/>
                  </a:lnTo>
                  <a:lnTo>
                    <a:pt x="1358" y="815"/>
                  </a:lnTo>
                  <a:lnTo>
                    <a:pt x="1358" y="794"/>
                  </a:lnTo>
                  <a:lnTo>
                    <a:pt x="1358" y="794"/>
                  </a:lnTo>
                  <a:lnTo>
                    <a:pt x="1358" y="783"/>
                  </a:lnTo>
                  <a:lnTo>
                    <a:pt x="1358" y="772"/>
                  </a:lnTo>
                  <a:lnTo>
                    <a:pt x="1358" y="761"/>
                  </a:lnTo>
                  <a:lnTo>
                    <a:pt x="1358" y="750"/>
                  </a:lnTo>
                  <a:lnTo>
                    <a:pt x="1347" y="739"/>
                  </a:lnTo>
                  <a:lnTo>
                    <a:pt x="1347" y="739"/>
                  </a:lnTo>
                  <a:lnTo>
                    <a:pt x="1347" y="728"/>
                  </a:lnTo>
                  <a:lnTo>
                    <a:pt x="1347" y="728"/>
                  </a:lnTo>
                  <a:lnTo>
                    <a:pt x="1336" y="728"/>
                  </a:lnTo>
                  <a:lnTo>
                    <a:pt x="1336" y="718"/>
                  </a:lnTo>
                  <a:lnTo>
                    <a:pt x="1336" y="718"/>
                  </a:lnTo>
                  <a:lnTo>
                    <a:pt x="1336" y="707"/>
                  </a:lnTo>
                  <a:lnTo>
                    <a:pt x="1336" y="696"/>
                  </a:lnTo>
                  <a:lnTo>
                    <a:pt x="1336" y="696"/>
                  </a:lnTo>
                  <a:lnTo>
                    <a:pt x="1347" y="696"/>
                  </a:lnTo>
                  <a:lnTo>
                    <a:pt x="1347" y="685"/>
                  </a:lnTo>
                  <a:lnTo>
                    <a:pt x="1358" y="685"/>
                  </a:lnTo>
                  <a:lnTo>
                    <a:pt x="1358" y="674"/>
                  </a:lnTo>
                  <a:lnTo>
                    <a:pt x="1358" y="663"/>
                  </a:lnTo>
                  <a:lnTo>
                    <a:pt x="1358" y="652"/>
                  </a:lnTo>
                  <a:lnTo>
                    <a:pt x="1358" y="652"/>
                  </a:lnTo>
                  <a:lnTo>
                    <a:pt x="1358" y="641"/>
                  </a:lnTo>
                  <a:lnTo>
                    <a:pt x="1369" y="631"/>
                  </a:lnTo>
                  <a:lnTo>
                    <a:pt x="1369" y="620"/>
                  </a:lnTo>
                  <a:lnTo>
                    <a:pt x="1380" y="620"/>
                  </a:lnTo>
                  <a:lnTo>
                    <a:pt x="1380" y="620"/>
                  </a:lnTo>
                  <a:lnTo>
                    <a:pt x="1391" y="609"/>
                  </a:lnTo>
                  <a:lnTo>
                    <a:pt x="1391" y="609"/>
                  </a:lnTo>
                  <a:lnTo>
                    <a:pt x="1391" y="609"/>
                  </a:lnTo>
                  <a:lnTo>
                    <a:pt x="1391" y="587"/>
                  </a:lnTo>
                  <a:lnTo>
                    <a:pt x="1391" y="576"/>
                  </a:lnTo>
                  <a:lnTo>
                    <a:pt x="1391" y="565"/>
                  </a:lnTo>
                  <a:lnTo>
                    <a:pt x="1391" y="554"/>
                  </a:lnTo>
                  <a:lnTo>
                    <a:pt x="1391" y="544"/>
                  </a:lnTo>
                  <a:lnTo>
                    <a:pt x="1401" y="533"/>
                  </a:lnTo>
                  <a:lnTo>
                    <a:pt x="1391" y="522"/>
                  </a:lnTo>
                  <a:lnTo>
                    <a:pt x="1401" y="489"/>
                  </a:lnTo>
                  <a:lnTo>
                    <a:pt x="1401" y="489"/>
                  </a:lnTo>
                  <a:lnTo>
                    <a:pt x="1401" y="478"/>
                  </a:lnTo>
                  <a:lnTo>
                    <a:pt x="1401" y="467"/>
                  </a:lnTo>
                  <a:lnTo>
                    <a:pt x="1401" y="467"/>
                  </a:lnTo>
                  <a:lnTo>
                    <a:pt x="1412" y="457"/>
                  </a:lnTo>
                  <a:lnTo>
                    <a:pt x="1412" y="446"/>
                  </a:lnTo>
                  <a:lnTo>
                    <a:pt x="1423" y="435"/>
                  </a:lnTo>
                  <a:lnTo>
                    <a:pt x="1423" y="424"/>
                  </a:lnTo>
                  <a:lnTo>
                    <a:pt x="1423" y="413"/>
                  </a:lnTo>
                  <a:lnTo>
                    <a:pt x="1423" y="413"/>
                  </a:lnTo>
                  <a:lnTo>
                    <a:pt x="1423" y="402"/>
                  </a:lnTo>
                  <a:lnTo>
                    <a:pt x="1434" y="391"/>
                  </a:lnTo>
                  <a:lnTo>
                    <a:pt x="1445" y="380"/>
                  </a:lnTo>
                  <a:lnTo>
                    <a:pt x="1445" y="370"/>
                  </a:lnTo>
                  <a:lnTo>
                    <a:pt x="1467" y="370"/>
                  </a:lnTo>
                  <a:lnTo>
                    <a:pt x="1467" y="370"/>
                  </a:lnTo>
                  <a:lnTo>
                    <a:pt x="1499" y="326"/>
                  </a:lnTo>
                  <a:lnTo>
                    <a:pt x="1521" y="304"/>
                  </a:lnTo>
                  <a:lnTo>
                    <a:pt x="1521" y="293"/>
                  </a:lnTo>
                  <a:lnTo>
                    <a:pt x="1521" y="293"/>
                  </a:lnTo>
                  <a:lnTo>
                    <a:pt x="1521" y="28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8" name="Freeform 194">
              <a:extLst>
                <a:ext uri="{FF2B5EF4-FFF2-40B4-BE49-F238E27FC236}">
                  <a16:creationId xmlns:a16="http://schemas.microsoft.com/office/drawing/2014/main" id="{79C2C30F-81FE-FAB2-E9CB-D81DFDB8738F}"/>
                </a:ext>
              </a:extLst>
            </p:cNvPr>
            <p:cNvSpPr>
              <a:spLocks noChangeArrowheads="1"/>
            </p:cNvSpPr>
            <p:nvPr/>
          </p:nvSpPr>
          <p:spPr bwMode="auto">
            <a:xfrm>
              <a:off x="8185468" y="3735391"/>
              <a:ext cx="421108" cy="551155"/>
            </a:xfrm>
            <a:custGeom>
              <a:avLst/>
              <a:gdLst>
                <a:gd name="T0" fmla="*/ 564 w 598"/>
                <a:gd name="T1" fmla="*/ 11 h 784"/>
                <a:gd name="T2" fmla="*/ 542 w 598"/>
                <a:gd name="T3" fmla="*/ 11 h 784"/>
                <a:gd name="T4" fmla="*/ 499 w 598"/>
                <a:gd name="T5" fmla="*/ 0 h 784"/>
                <a:gd name="T6" fmla="*/ 433 w 598"/>
                <a:gd name="T7" fmla="*/ 11 h 784"/>
                <a:gd name="T8" fmla="*/ 423 w 598"/>
                <a:gd name="T9" fmla="*/ 55 h 784"/>
                <a:gd name="T10" fmla="*/ 401 w 598"/>
                <a:gd name="T11" fmla="*/ 120 h 784"/>
                <a:gd name="T12" fmla="*/ 390 w 598"/>
                <a:gd name="T13" fmla="*/ 152 h 784"/>
                <a:gd name="T14" fmla="*/ 379 w 598"/>
                <a:gd name="T15" fmla="*/ 174 h 784"/>
                <a:gd name="T16" fmla="*/ 325 w 598"/>
                <a:gd name="T17" fmla="*/ 152 h 784"/>
                <a:gd name="T18" fmla="*/ 292 w 598"/>
                <a:gd name="T19" fmla="*/ 152 h 784"/>
                <a:gd name="T20" fmla="*/ 282 w 598"/>
                <a:gd name="T21" fmla="*/ 141 h 784"/>
                <a:gd name="T22" fmla="*/ 185 w 598"/>
                <a:gd name="T23" fmla="*/ 131 h 784"/>
                <a:gd name="T24" fmla="*/ 163 w 598"/>
                <a:gd name="T25" fmla="*/ 196 h 784"/>
                <a:gd name="T26" fmla="*/ 163 w 598"/>
                <a:gd name="T27" fmla="*/ 218 h 784"/>
                <a:gd name="T28" fmla="*/ 239 w 598"/>
                <a:gd name="T29" fmla="*/ 207 h 784"/>
                <a:gd name="T30" fmla="*/ 261 w 598"/>
                <a:gd name="T31" fmla="*/ 250 h 784"/>
                <a:gd name="T32" fmla="*/ 250 w 598"/>
                <a:gd name="T33" fmla="*/ 283 h 784"/>
                <a:gd name="T34" fmla="*/ 217 w 598"/>
                <a:gd name="T35" fmla="*/ 315 h 784"/>
                <a:gd name="T36" fmla="*/ 239 w 598"/>
                <a:gd name="T37" fmla="*/ 359 h 784"/>
                <a:gd name="T38" fmla="*/ 261 w 598"/>
                <a:gd name="T39" fmla="*/ 392 h 784"/>
                <a:gd name="T40" fmla="*/ 261 w 598"/>
                <a:gd name="T41" fmla="*/ 468 h 784"/>
                <a:gd name="T42" fmla="*/ 250 w 598"/>
                <a:gd name="T43" fmla="*/ 511 h 784"/>
                <a:gd name="T44" fmla="*/ 239 w 598"/>
                <a:gd name="T45" fmla="*/ 544 h 784"/>
                <a:gd name="T46" fmla="*/ 217 w 598"/>
                <a:gd name="T47" fmla="*/ 555 h 784"/>
                <a:gd name="T48" fmla="*/ 206 w 598"/>
                <a:gd name="T49" fmla="*/ 533 h 784"/>
                <a:gd name="T50" fmla="*/ 141 w 598"/>
                <a:gd name="T51" fmla="*/ 533 h 784"/>
                <a:gd name="T52" fmla="*/ 98 w 598"/>
                <a:gd name="T53" fmla="*/ 500 h 784"/>
                <a:gd name="T54" fmla="*/ 108 w 598"/>
                <a:gd name="T55" fmla="*/ 533 h 784"/>
                <a:gd name="T56" fmla="*/ 54 w 598"/>
                <a:gd name="T57" fmla="*/ 544 h 784"/>
                <a:gd name="T58" fmla="*/ 32 w 598"/>
                <a:gd name="T59" fmla="*/ 566 h 784"/>
                <a:gd name="T60" fmla="*/ 43 w 598"/>
                <a:gd name="T61" fmla="*/ 598 h 784"/>
                <a:gd name="T62" fmla="*/ 43 w 598"/>
                <a:gd name="T63" fmla="*/ 620 h 784"/>
                <a:gd name="T64" fmla="*/ 54 w 598"/>
                <a:gd name="T65" fmla="*/ 653 h 784"/>
                <a:gd name="T66" fmla="*/ 43 w 598"/>
                <a:gd name="T67" fmla="*/ 663 h 784"/>
                <a:gd name="T68" fmla="*/ 0 w 598"/>
                <a:gd name="T69" fmla="*/ 674 h 784"/>
                <a:gd name="T70" fmla="*/ 43 w 598"/>
                <a:gd name="T71" fmla="*/ 761 h 784"/>
                <a:gd name="T72" fmla="*/ 65 w 598"/>
                <a:gd name="T73" fmla="*/ 783 h 784"/>
                <a:gd name="T74" fmla="*/ 98 w 598"/>
                <a:gd name="T75" fmla="*/ 750 h 784"/>
                <a:gd name="T76" fmla="*/ 130 w 598"/>
                <a:gd name="T77" fmla="*/ 729 h 784"/>
                <a:gd name="T78" fmla="*/ 152 w 598"/>
                <a:gd name="T79" fmla="*/ 750 h 784"/>
                <a:gd name="T80" fmla="*/ 174 w 598"/>
                <a:gd name="T81" fmla="*/ 772 h 784"/>
                <a:gd name="T82" fmla="*/ 206 w 598"/>
                <a:gd name="T83" fmla="*/ 740 h 784"/>
                <a:gd name="T84" fmla="*/ 217 w 598"/>
                <a:gd name="T85" fmla="*/ 740 h 784"/>
                <a:gd name="T86" fmla="*/ 250 w 598"/>
                <a:gd name="T87" fmla="*/ 718 h 784"/>
                <a:gd name="T88" fmla="*/ 261 w 598"/>
                <a:gd name="T89" fmla="*/ 761 h 784"/>
                <a:gd name="T90" fmla="*/ 272 w 598"/>
                <a:gd name="T91" fmla="*/ 772 h 784"/>
                <a:gd name="T92" fmla="*/ 325 w 598"/>
                <a:gd name="T93" fmla="*/ 718 h 784"/>
                <a:gd name="T94" fmla="*/ 379 w 598"/>
                <a:gd name="T95" fmla="*/ 685 h 784"/>
                <a:gd name="T96" fmla="*/ 401 w 598"/>
                <a:gd name="T97" fmla="*/ 533 h 784"/>
                <a:gd name="T98" fmla="*/ 445 w 598"/>
                <a:gd name="T99" fmla="*/ 457 h 784"/>
                <a:gd name="T100" fmla="*/ 510 w 598"/>
                <a:gd name="T101" fmla="*/ 402 h 784"/>
                <a:gd name="T102" fmla="*/ 542 w 598"/>
                <a:gd name="T103" fmla="*/ 250 h 784"/>
                <a:gd name="T104" fmla="*/ 564 w 598"/>
                <a:gd name="T105" fmla="*/ 109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 h="784">
                  <a:moveTo>
                    <a:pt x="597" y="11"/>
                  </a:moveTo>
                  <a:lnTo>
                    <a:pt x="586" y="11"/>
                  </a:lnTo>
                  <a:lnTo>
                    <a:pt x="586" y="0"/>
                  </a:lnTo>
                  <a:lnTo>
                    <a:pt x="586" y="0"/>
                  </a:lnTo>
                  <a:lnTo>
                    <a:pt x="575" y="0"/>
                  </a:lnTo>
                  <a:lnTo>
                    <a:pt x="564" y="11"/>
                  </a:lnTo>
                  <a:lnTo>
                    <a:pt x="564" y="11"/>
                  </a:lnTo>
                  <a:lnTo>
                    <a:pt x="564" y="11"/>
                  </a:lnTo>
                  <a:lnTo>
                    <a:pt x="553" y="11"/>
                  </a:lnTo>
                  <a:lnTo>
                    <a:pt x="553" y="11"/>
                  </a:lnTo>
                  <a:lnTo>
                    <a:pt x="542" y="11"/>
                  </a:lnTo>
                  <a:lnTo>
                    <a:pt x="542" y="11"/>
                  </a:lnTo>
                  <a:lnTo>
                    <a:pt x="542" y="11"/>
                  </a:lnTo>
                  <a:lnTo>
                    <a:pt x="532" y="11"/>
                  </a:lnTo>
                  <a:lnTo>
                    <a:pt x="532" y="0"/>
                  </a:lnTo>
                  <a:lnTo>
                    <a:pt x="510" y="0"/>
                  </a:lnTo>
                  <a:lnTo>
                    <a:pt x="510" y="0"/>
                  </a:lnTo>
                  <a:lnTo>
                    <a:pt x="499" y="0"/>
                  </a:lnTo>
                  <a:lnTo>
                    <a:pt x="488" y="0"/>
                  </a:lnTo>
                  <a:lnTo>
                    <a:pt x="488" y="0"/>
                  </a:lnTo>
                  <a:lnTo>
                    <a:pt x="466" y="11"/>
                  </a:lnTo>
                  <a:lnTo>
                    <a:pt x="445" y="11"/>
                  </a:lnTo>
                  <a:lnTo>
                    <a:pt x="445" y="11"/>
                  </a:lnTo>
                  <a:lnTo>
                    <a:pt x="433" y="11"/>
                  </a:lnTo>
                  <a:lnTo>
                    <a:pt x="433" y="11"/>
                  </a:lnTo>
                  <a:lnTo>
                    <a:pt x="433" y="22"/>
                  </a:lnTo>
                  <a:lnTo>
                    <a:pt x="423" y="44"/>
                  </a:lnTo>
                  <a:lnTo>
                    <a:pt x="423" y="44"/>
                  </a:lnTo>
                  <a:lnTo>
                    <a:pt x="423" y="44"/>
                  </a:lnTo>
                  <a:lnTo>
                    <a:pt x="423" y="55"/>
                  </a:lnTo>
                  <a:lnTo>
                    <a:pt x="423" y="65"/>
                  </a:lnTo>
                  <a:lnTo>
                    <a:pt x="423" y="76"/>
                  </a:lnTo>
                  <a:lnTo>
                    <a:pt x="423" y="87"/>
                  </a:lnTo>
                  <a:lnTo>
                    <a:pt x="412" y="98"/>
                  </a:lnTo>
                  <a:lnTo>
                    <a:pt x="401" y="109"/>
                  </a:lnTo>
                  <a:lnTo>
                    <a:pt x="401" y="120"/>
                  </a:lnTo>
                  <a:lnTo>
                    <a:pt x="401" y="120"/>
                  </a:lnTo>
                  <a:lnTo>
                    <a:pt x="401" y="131"/>
                  </a:lnTo>
                  <a:lnTo>
                    <a:pt x="390" y="131"/>
                  </a:lnTo>
                  <a:lnTo>
                    <a:pt x="390" y="141"/>
                  </a:lnTo>
                  <a:lnTo>
                    <a:pt x="390" y="141"/>
                  </a:lnTo>
                  <a:lnTo>
                    <a:pt x="390" y="152"/>
                  </a:lnTo>
                  <a:lnTo>
                    <a:pt x="401" y="163"/>
                  </a:lnTo>
                  <a:lnTo>
                    <a:pt x="401" y="174"/>
                  </a:lnTo>
                  <a:lnTo>
                    <a:pt x="390" y="174"/>
                  </a:lnTo>
                  <a:lnTo>
                    <a:pt x="390" y="174"/>
                  </a:lnTo>
                  <a:lnTo>
                    <a:pt x="390" y="174"/>
                  </a:lnTo>
                  <a:lnTo>
                    <a:pt x="379" y="174"/>
                  </a:lnTo>
                  <a:lnTo>
                    <a:pt x="379" y="163"/>
                  </a:lnTo>
                  <a:lnTo>
                    <a:pt x="368" y="152"/>
                  </a:lnTo>
                  <a:lnTo>
                    <a:pt x="358" y="152"/>
                  </a:lnTo>
                  <a:lnTo>
                    <a:pt x="336" y="152"/>
                  </a:lnTo>
                  <a:lnTo>
                    <a:pt x="336" y="152"/>
                  </a:lnTo>
                  <a:lnTo>
                    <a:pt x="325" y="152"/>
                  </a:lnTo>
                  <a:lnTo>
                    <a:pt x="325" y="141"/>
                  </a:lnTo>
                  <a:lnTo>
                    <a:pt x="314" y="141"/>
                  </a:lnTo>
                  <a:lnTo>
                    <a:pt x="314" y="152"/>
                  </a:lnTo>
                  <a:lnTo>
                    <a:pt x="314" y="152"/>
                  </a:lnTo>
                  <a:lnTo>
                    <a:pt x="303" y="152"/>
                  </a:lnTo>
                  <a:lnTo>
                    <a:pt x="292" y="152"/>
                  </a:lnTo>
                  <a:lnTo>
                    <a:pt x="292" y="141"/>
                  </a:lnTo>
                  <a:lnTo>
                    <a:pt x="292" y="141"/>
                  </a:lnTo>
                  <a:lnTo>
                    <a:pt x="282" y="141"/>
                  </a:lnTo>
                  <a:lnTo>
                    <a:pt x="282" y="141"/>
                  </a:lnTo>
                  <a:lnTo>
                    <a:pt x="282" y="141"/>
                  </a:lnTo>
                  <a:lnTo>
                    <a:pt x="282" y="141"/>
                  </a:lnTo>
                  <a:lnTo>
                    <a:pt x="272" y="131"/>
                  </a:lnTo>
                  <a:lnTo>
                    <a:pt x="261" y="131"/>
                  </a:lnTo>
                  <a:lnTo>
                    <a:pt x="250" y="131"/>
                  </a:lnTo>
                  <a:lnTo>
                    <a:pt x="228" y="131"/>
                  </a:lnTo>
                  <a:lnTo>
                    <a:pt x="206" y="131"/>
                  </a:lnTo>
                  <a:lnTo>
                    <a:pt x="185" y="131"/>
                  </a:lnTo>
                  <a:lnTo>
                    <a:pt x="174" y="131"/>
                  </a:lnTo>
                  <a:lnTo>
                    <a:pt x="174" y="141"/>
                  </a:lnTo>
                  <a:lnTo>
                    <a:pt x="163" y="152"/>
                  </a:lnTo>
                  <a:lnTo>
                    <a:pt x="163" y="163"/>
                  </a:lnTo>
                  <a:lnTo>
                    <a:pt x="163" y="185"/>
                  </a:lnTo>
                  <a:lnTo>
                    <a:pt x="163" y="196"/>
                  </a:lnTo>
                  <a:lnTo>
                    <a:pt x="163" y="196"/>
                  </a:lnTo>
                  <a:lnTo>
                    <a:pt x="163" y="207"/>
                  </a:lnTo>
                  <a:lnTo>
                    <a:pt x="163" y="207"/>
                  </a:lnTo>
                  <a:lnTo>
                    <a:pt x="163" y="218"/>
                  </a:lnTo>
                  <a:lnTo>
                    <a:pt x="163" y="218"/>
                  </a:lnTo>
                  <a:lnTo>
                    <a:pt x="163" y="218"/>
                  </a:lnTo>
                  <a:lnTo>
                    <a:pt x="174" y="218"/>
                  </a:lnTo>
                  <a:lnTo>
                    <a:pt x="185" y="207"/>
                  </a:lnTo>
                  <a:lnTo>
                    <a:pt x="206" y="207"/>
                  </a:lnTo>
                  <a:lnTo>
                    <a:pt x="217" y="196"/>
                  </a:lnTo>
                  <a:lnTo>
                    <a:pt x="228" y="207"/>
                  </a:lnTo>
                  <a:lnTo>
                    <a:pt x="239" y="207"/>
                  </a:lnTo>
                  <a:lnTo>
                    <a:pt x="250" y="207"/>
                  </a:lnTo>
                  <a:lnTo>
                    <a:pt x="250" y="228"/>
                  </a:lnTo>
                  <a:lnTo>
                    <a:pt x="250" y="228"/>
                  </a:lnTo>
                  <a:lnTo>
                    <a:pt x="261" y="239"/>
                  </a:lnTo>
                  <a:lnTo>
                    <a:pt x="261" y="250"/>
                  </a:lnTo>
                  <a:lnTo>
                    <a:pt x="261" y="250"/>
                  </a:lnTo>
                  <a:lnTo>
                    <a:pt x="261" y="261"/>
                  </a:lnTo>
                  <a:lnTo>
                    <a:pt x="261" y="261"/>
                  </a:lnTo>
                  <a:lnTo>
                    <a:pt x="250" y="272"/>
                  </a:lnTo>
                  <a:lnTo>
                    <a:pt x="250" y="272"/>
                  </a:lnTo>
                  <a:lnTo>
                    <a:pt x="250" y="272"/>
                  </a:lnTo>
                  <a:lnTo>
                    <a:pt x="250" y="283"/>
                  </a:lnTo>
                  <a:lnTo>
                    <a:pt x="228" y="283"/>
                  </a:lnTo>
                  <a:lnTo>
                    <a:pt x="228" y="283"/>
                  </a:lnTo>
                  <a:lnTo>
                    <a:pt x="228" y="294"/>
                  </a:lnTo>
                  <a:lnTo>
                    <a:pt x="217" y="294"/>
                  </a:lnTo>
                  <a:lnTo>
                    <a:pt x="217" y="305"/>
                  </a:lnTo>
                  <a:lnTo>
                    <a:pt x="217" y="315"/>
                  </a:lnTo>
                  <a:lnTo>
                    <a:pt x="217" y="326"/>
                  </a:lnTo>
                  <a:lnTo>
                    <a:pt x="217" y="337"/>
                  </a:lnTo>
                  <a:lnTo>
                    <a:pt x="217" y="348"/>
                  </a:lnTo>
                  <a:lnTo>
                    <a:pt x="217" y="348"/>
                  </a:lnTo>
                  <a:lnTo>
                    <a:pt x="228" y="359"/>
                  </a:lnTo>
                  <a:lnTo>
                    <a:pt x="239" y="359"/>
                  </a:lnTo>
                  <a:lnTo>
                    <a:pt x="239" y="359"/>
                  </a:lnTo>
                  <a:lnTo>
                    <a:pt x="239" y="370"/>
                  </a:lnTo>
                  <a:lnTo>
                    <a:pt x="261" y="370"/>
                  </a:lnTo>
                  <a:lnTo>
                    <a:pt x="261" y="381"/>
                  </a:lnTo>
                  <a:lnTo>
                    <a:pt x="261" y="381"/>
                  </a:lnTo>
                  <a:lnTo>
                    <a:pt x="261" y="392"/>
                  </a:lnTo>
                  <a:lnTo>
                    <a:pt x="261" y="402"/>
                  </a:lnTo>
                  <a:lnTo>
                    <a:pt x="261" y="424"/>
                  </a:lnTo>
                  <a:lnTo>
                    <a:pt x="261" y="435"/>
                  </a:lnTo>
                  <a:lnTo>
                    <a:pt x="261" y="446"/>
                  </a:lnTo>
                  <a:lnTo>
                    <a:pt x="261" y="457"/>
                  </a:lnTo>
                  <a:lnTo>
                    <a:pt x="261" y="468"/>
                  </a:lnTo>
                  <a:lnTo>
                    <a:pt x="261" y="479"/>
                  </a:lnTo>
                  <a:lnTo>
                    <a:pt x="261" y="479"/>
                  </a:lnTo>
                  <a:lnTo>
                    <a:pt x="261" y="489"/>
                  </a:lnTo>
                  <a:lnTo>
                    <a:pt x="261" y="500"/>
                  </a:lnTo>
                  <a:lnTo>
                    <a:pt x="250" y="500"/>
                  </a:lnTo>
                  <a:lnTo>
                    <a:pt x="250" y="511"/>
                  </a:lnTo>
                  <a:lnTo>
                    <a:pt x="250" y="511"/>
                  </a:lnTo>
                  <a:lnTo>
                    <a:pt x="250" y="522"/>
                  </a:lnTo>
                  <a:lnTo>
                    <a:pt x="239" y="533"/>
                  </a:lnTo>
                  <a:lnTo>
                    <a:pt x="239" y="533"/>
                  </a:lnTo>
                  <a:lnTo>
                    <a:pt x="239" y="533"/>
                  </a:lnTo>
                  <a:lnTo>
                    <a:pt x="239" y="544"/>
                  </a:lnTo>
                  <a:lnTo>
                    <a:pt x="239" y="544"/>
                  </a:lnTo>
                  <a:lnTo>
                    <a:pt x="239" y="555"/>
                  </a:lnTo>
                  <a:lnTo>
                    <a:pt x="228" y="555"/>
                  </a:lnTo>
                  <a:lnTo>
                    <a:pt x="228" y="555"/>
                  </a:lnTo>
                  <a:lnTo>
                    <a:pt x="217" y="555"/>
                  </a:lnTo>
                  <a:lnTo>
                    <a:pt x="217" y="555"/>
                  </a:lnTo>
                  <a:lnTo>
                    <a:pt x="217" y="544"/>
                  </a:lnTo>
                  <a:lnTo>
                    <a:pt x="217" y="544"/>
                  </a:lnTo>
                  <a:lnTo>
                    <a:pt x="217" y="533"/>
                  </a:lnTo>
                  <a:lnTo>
                    <a:pt x="206" y="522"/>
                  </a:lnTo>
                  <a:lnTo>
                    <a:pt x="206" y="522"/>
                  </a:lnTo>
                  <a:lnTo>
                    <a:pt x="206" y="533"/>
                  </a:lnTo>
                  <a:lnTo>
                    <a:pt x="195" y="533"/>
                  </a:lnTo>
                  <a:lnTo>
                    <a:pt x="185" y="544"/>
                  </a:lnTo>
                  <a:lnTo>
                    <a:pt x="174" y="544"/>
                  </a:lnTo>
                  <a:lnTo>
                    <a:pt x="163" y="544"/>
                  </a:lnTo>
                  <a:lnTo>
                    <a:pt x="141" y="544"/>
                  </a:lnTo>
                  <a:lnTo>
                    <a:pt x="141" y="533"/>
                  </a:lnTo>
                  <a:lnTo>
                    <a:pt x="130" y="522"/>
                  </a:lnTo>
                  <a:lnTo>
                    <a:pt x="130" y="511"/>
                  </a:lnTo>
                  <a:lnTo>
                    <a:pt x="119" y="500"/>
                  </a:lnTo>
                  <a:lnTo>
                    <a:pt x="119" y="500"/>
                  </a:lnTo>
                  <a:lnTo>
                    <a:pt x="108" y="500"/>
                  </a:lnTo>
                  <a:lnTo>
                    <a:pt x="98" y="500"/>
                  </a:lnTo>
                  <a:lnTo>
                    <a:pt x="98" y="511"/>
                  </a:lnTo>
                  <a:lnTo>
                    <a:pt x="98" y="511"/>
                  </a:lnTo>
                  <a:lnTo>
                    <a:pt x="98" y="522"/>
                  </a:lnTo>
                  <a:lnTo>
                    <a:pt x="98" y="522"/>
                  </a:lnTo>
                  <a:lnTo>
                    <a:pt x="108" y="522"/>
                  </a:lnTo>
                  <a:lnTo>
                    <a:pt x="108" y="533"/>
                  </a:lnTo>
                  <a:lnTo>
                    <a:pt x="98" y="533"/>
                  </a:lnTo>
                  <a:lnTo>
                    <a:pt x="98" y="544"/>
                  </a:lnTo>
                  <a:lnTo>
                    <a:pt x="76" y="555"/>
                  </a:lnTo>
                  <a:lnTo>
                    <a:pt x="65" y="544"/>
                  </a:lnTo>
                  <a:lnTo>
                    <a:pt x="65" y="544"/>
                  </a:lnTo>
                  <a:lnTo>
                    <a:pt x="54" y="544"/>
                  </a:lnTo>
                  <a:lnTo>
                    <a:pt x="43" y="544"/>
                  </a:lnTo>
                  <a:lnTo>
                    <a:pt x="43" y="544"/>
                  </a:lnTo>
                  <a:lnTo>
                    <a:pt x="32" y="544"/>
                  </a:lnTo>
                  <a:lnTo>
                    <a:pt x="32" y="544"/>
                  </a:lnTo>
                  <a:lnTo>
                    <a:pt x="32" y="544"/>
                  </a:lnTo>
                  <a:lnTo>
                    <a:pt x="32" y="566"/>
                  </a:lnTo>
                  <a:lnTo>
                    <a:pt x="32" y="576"/>
                  </a:lnTo>
                  <a:lnTo>
                    <a:pt x="32" y="587"/>
                  </a:lnTo>
                  <a:lnTo>
                    <a:pt x="32" y="587"/>
                  </a:lnTo>
                  <a:lnTo>
                    <a:pt x="32" y="587"/>
                  </a:lnTo>
                  <a:lnTo>
                    <a:pt x="43" y="598"/>
                  </a:lnTo>
                  <a:lnTo>
                    <a:pt x="43" y="598"/>
                  </a:lnTo>
                  <a:lnTo>
                    <a:pt x="43" y="598"/>
                  </a:lnTo>
                  <a:lnTo>
                    <a:pt x="43" y="609"/>
                  </a:lnTo>
                  <a:lnTo>
                    <a:pt x="43" y="609"/>
                  </a:lnTo>
                  <a:lnTo>
                    <a:pt x="43" y="620"/>
                  </a:lnTo>
                  <a:lnTo>
                    <a:pt x="43" y="620"/>
                  </a:lnTo>
                  <a:lnTo>
                    <a:pt x="43" y="620"/>
                  </a:lnTo>
                  <a:lnTo>
                    <a:pt x="54" y="631"/>
                  </a:lnTo>
                  <a:lnTo>
                    <a:pt x="65" y="631"/>
                  </a:lnTo>
                  <a:lnTo>
                    <a:pt x="65" y="631"/>
                  </a:lnTo>
                  <a:lnTo>
                    <a:pt x="54" y="642"/>
                  </a:lnTo>
                  <a:lnTo>
                    <a:pt x="54" y="642"/>
                  </a:lnTo>
                  <a:lnTo>
                    <a:pt x="54" y="653"/>
                  </a:lnTo>
                  <a:lnTo>
                    <a:pt x="54" y="653"/>
                  </a:lnTo>
                  <a:lnTo>
                    <a:pt x="54" y="663"/>
                  </a:lnTo>
                  <a:lnTo>
                    <a:pt x="54" y="663"/>
                  </a:lnTo>
                  <a:lnTo>
                    <a:pt x="54" y="663"/>
                  </a:lnTo>
                  <a:lnTo>
                    <a:pt x="43" y="663"/>
                  </a:lnTo>
                  <a:lnTo>
                    <a:pt x="43" y="663"/>
                  </a:lnTo>
                  <a:lnTo>
                    <a:pt x="43" y="663"/>
                  </a:lnTo>
                  <a:lnTo>
                    <a:pt x="32" y="653"/>
                  </a:lnTo>
                  <a:lnTo>
                    <a:pt x="21" y="653"/>
                  </a:lnTo>
                  <a:lnTo>
                    <a:pt x="11" y="663"/>
                  </a:lnTo>
                  <a:lnTo>
                    <a:pt x="0" y="663"/>
                  </a:lnTo>
                  <a:lnTo>
                    <a:pt x="0" y="674"/>
                  </a:lnTo>
                  <a:lnTo>
                    <a:pt x="0" y="685"/>
                  </a:lnTo>
                  <a:lnTo>
                    <a:pt x="11" y="707"/>
                  </a:lnTo>
                  <a:lnTo>
                    <a:pt x="21" y="718"/>
                  </a:lnTo>
                  <a:lnTo>
                    <a:pt x="43" y="729"/>
                  </a:lnTo>
                  <a:lnTo>
                    <a:pt x="43" y="750"/>
                  </a:lnTo>
                  <a:lnTo>
                    <a:pt x="43" y="761"/>
                  </a:lnTo>
                  <a:lnTo>
                    <a:pt x="54" y="761"/>
                  </a:lnTo>
                  <a:lnTo>
                    <a:pt x="54" y="761"/>
                  </a:lnTo>
                  <a:lnTo>
                    <a:pt x="54" y="772"/>
                  </a:lnTo>
                  <a:lnTo>
                    <a:pt x="65" y="783"/>
                  </a:lnTo>
                  <a:lnTo>
                    <a:pt x="65" y="783"/>
                  </a:lnTo>
                  <a:lnTo>
                    <a:pt x="65" y="783"/>
                  </a:lnTo>
                  <a:lnTo>
                    <a:pt x="76" y="783"/>
                  </a:lnTo>
                  <a:lnTo>
                    <a:pt x="76" y="772"/>
                  </a:lnTo>
                  <a:lnTo>
                    <a:pt x="87" y="761"/>
                  </a:lnTo>
                  <a:lnTo>
                    <a:pt x="87" y="761"/>
                  </a:lnTo>
                  <a:lnTo>
                    <a:pt x="98" y="761"/>
                  </a:lnTo>
                  <a:lnTo>
                    <a:pt x="98" y="750"/>
                  </a:lnTo>
                  <a:lnTo>
                    <a:pt x="98" y="750"/>
                  </a:lnTo>
                  <a:lnTo>
                    <a:pt x="108" y="750"/>
                  </a:lnTo>
                  <a:lnTo>
                    <a:pt x="119" y="740"/>
                  </a:lnTo>
                  <a:lnTo>
                    <a:pt x="119" y="740"/>
                  </a:lnTo>
                  <a:lnTo>
                    <a:pt x="130" y="729"/>
                  </a:lnTo>
                  <a:lnTo>
                    <a:pt x="130" y="729"/>
                  </a:lnTo>
                  <a:lnTo>
                    <a:pt x="141" y="740"/>
                  </a:lnTo>
                  <a:lnTo>
                    <a:pt x="141" y="740"/>
                  </a:lnTo>
                  <a:lnTo>
                    <a:pt x="152" y="750"/>
                  </a:lnTo>
                  <a:lnTo>
                    <a:pt x="152" y="750"/>
                  </a:lnTo>
                  <a:lnTo>
                    <a:pt x="152" y="750"/>
                  </a:lnTo>
                  <a:lnTo>
                    <a:pt x="152" y="750"/>
                  </a:lnTo>
                  <a:lnTo>
                    <a:pt x="163" y="750"/>
                  </a:lnTo>
                  <a:lnTo>
                    <a:pt x="163" y="750"/>
                  </a:lnTo>
                  <a:lnTo>
                    <a:pt x="163" y="761"/>
                  </a:lnTo>
                  <a:lnTo>
                    <a:pt x="174" y="761"/>
                  </a:lnTo>
                  <a:lnTo>
                    <a:pt x="174" y="772"/>
                  </a:lnTo>
                  <a:lnTo>
                    <a:pt x="174" y="772"/>
                  </a:lnTo>
                  <a:lnTo>
                    <a:pt x="185" y="772"/>
                  </a:lnTo>
                  <a:lnTo>
                    <a:pt x="185" y="761"/>
                  </a:lnTo>
                  <a:lnTo>
                    <a:pt x="195" y="761"/>
                  </a:lnTo>
                  <a:lnTo>
                    <a:pt x="195" y="761"/>
                  </a:lnTo>
                  <a:lnTo>
                    <a:pt x="206" y="750"/>
                  </a:lnTo>
                  <a:lnTo>
                    <a:pt x="206" y="740"/>
                  </a:lnTo>
                  <a:lnTo>
                    <a:pt x="206" y="740"/>
                  </a:lnTo>
                  <a:lnTo>
                    <a:pt x="206" y="740"/>
                  </a:lnTo>
                  <a:lnTo>
                    <a:pt x="206" y="729"/>
                  </a:lnTo>
                  <a:lnTo>
                    <a:pt x="217" y="740"/>
                  </a:lnTo>
                  <a:lnTo>
                    <a:pt x="217" y="740"/>
                  </a:lnTo>
                  <a:lnTo>
                    <a:pt x="217" y="740"/>
                  </a:lnTo>
                  <a:lnTo>
                    <a:pt x="228" y="740"/>
                  </a:lnTo>
                  <a:lnTo>
                    <a:pt x="228" y="729"/>
                  </a:lnTo>
                  <a:lnTo>
                    <a:pt x="239" y="729"/>
                  </a:lnTo>
                  <a:lnTo>
                    <a:pt x="239" y="729"/>
                  </a:lnTo>
                  <a:lnTo>
                    <a:pt x="250" y="718"/>
                  </a:lnTo>
                  <a:lnTo>
                    <a:pt x="250" y="718"/>
                  </a:lnTo>
                  <a:lnTo>
                    <a:pt x="261" y="729"/>
                  </a:lnTo>
                  <a:lnTo>
                    <a:pt x="261" y="729"/>
                  </a:lnTo>
                  <a:lnTo>
                    <a:pt x="261" y="740"/>
                  </a:lnTo>
                  <a:lnTo>
                    <a:pt x="261" y="740"/>
                  </a:lnTo>
                  <a:lnTo>
                    <a:pt x="250" y="750"/>
                  </a:lnTo>
                  <a:lnTo>
                    <a:pt x="261" y="761"/>
                  </a:lnTo>
                  <a:lnTo>
                    <a:pt x="261" y="761"/>
                  </a:lnTo>
                  <a:lnTo>
                    <a:pt x="261" y="772"/>
                  </a:lnTo>
                  <a:lnTo>
                    <a:pt x="261" y="772"/>
                  </a:lnTo>
                  <a:lnTo>
                    <a:pt x="261" y="772"/>
                  </a:lnTo>
                  <a:lnTo>
                    <a:pt x="261" y="772"/>
                  </a:lnTo>
                  <a:lnTo>
                    <a:pt x="272" y="772"/>
                  </a:lnTo>
                  <a:lnTo>
                    <a:pt x="272" y="772"/>
                  </a:lnTo>
                  <a:lnTo>
                    <a:pt x="282" y="772"/>
                  </a:lnTo>
                  <a:lnTo>
                    <a:pt x="292" y="772"/>
                  </a:lnTo>
                  <a:lnTo>
                    <a:pt x="303" y="761"/>
                  </a:lnTo>
                  <a:lnTo>
                    <a:pt x="314" y="740"/>
                  </a:lnTo>
                  <a:lnTo>
                    <a:pt x="325" y="718"/>
                  </a:lnTo>
                  <a:lnTo>
                    <a:pt x="336" y="718"/>
                  </a:lnTo>
                  <a:lnTo>
                    <a:pt x="347" y="707"/>
                  </a:lnTo>
                  <a:lnTo>
                    <a:pt x="347" y="707"/>
                  </a:lnTo>
                  <a:lnTo>
                    <a:pt x="358" y="696"/>
                  </a:lnTo>
                  <a:lnTo>
                    <a:pt x="368" y="696"/>
                  </a:lnTo>
                  <a:lnTo>
                    <a:pt x="379" y="685"/>
                  </a:lnTo>
                  <a:lnTo>
                    <a:pt x="390" y="674"/>
                  </a:lnTo>
                  <a:lnTo>
                    <a:pt x="401" y="642"/>
                  </a:lnTo>
                  <a:lnTo>
                    <a:pt x="401" y="620"/>
                  </a:lnTo>
                  <a:lnTo>
                    <a:pt x="401" y="609"/>
                  </a:lnTo>
                  <a:lnTo>
                    <a:pt x="401" y="555"/>
                  </a:lnTo>
                  <a:lnTo>
                    <a:pt x="401" y="533"/>
                  </a:lnTo>
                  <a:lnTo>
                    <a:pt x="401" y="533"/>
                  </a:lnTo>
                  <a:lnTo>
                    <a:pt x="412" y="522"/>
                  </a:lnTo>
                  <a:lnTo>
                    <a:pt x="423" y="511"/>
                  </a:lnTo>
                  <a:lnTo>
                    <a:pt x="433" y="500"/>
                  </a:lnTo>
                  <a:lnTo>
                    <a:pt x="433" y="489"/>
                  </a:lnTo>
                  <a:lnTo>
                    <a:pt x="445" y="457"/>
                  </a:lnTo>
                  <a:lnTo>
                    <a:pt x="455" y="446"/>
                  </a:lnTo>
                  <a:lnTo>
                    <a:pt x="455" y="446"/>
                  </a:lnTo>
                  <a:lnTo>
                    <a:pt x="466" y="435"/>
                  </a:lnTo>
                  <a:lnTo>
                    <a:pt x="477" y="424"/>
                  </a:lnTo>
                  <a:lnTo>
                    <a:pt x="488" y="424"/>
                  </a:lnTo>
                  <a:lnTo>
                    <a:pt x="510" y="402"/>
                  </a:lnTo>
                  <a:lnTo>
                    <a:pt x="532" y="381"/>
                  </a:lnTo>
                  <a:lnTo>
                    <a:pt x="521" y="359"/>
                  </a:lnTo>
                  <a:lnTo>
                    <a:pt x="532" y="337"/>
                  </a:lnTo>
                  <a:lnTo>
                    <a:pt x="542" y="305"/>
                  </a:lnTo>
                  <a:lnTo>
                    <a:pt x="542" y="283"/>
                  </a:lnTo>
                  <a:lnTo>
                    <a:pt x="542" y="250"/>
                  </a:lnTo>
                  <a:lnTo>
                    <a:pt x="542" y="228"/>
                  </a:lnTo>
                  <a:lnTo>
                    <a:pt x="542" y="196"/>
                  </a:lnTo>
                  <a:lnTo>
                    <a:pt x="553" y="196"/>
                  </a:lnTo>
                  <a:lnTo>
                    <a:pt x="553" y="174"/>
                  </a:lnTo>
                  <a:lnTo>
                    <a:pt x="553" y="152"/>
                  </a:lnTo>
                  <a:lnTo>
                    <a:pt x="564" y="109"/>
                  </a:lnTo>
                  <a:lnTo>
                    <a:pt x="575" y="87"/>
                  </a:lnTo>
                  <a:lnTo>
                    <a:pt x="586" y="65"/>
                  </a:lnTo>
                  <a:lnTo>
                    <a:pt x="586" y="55"/>
                  </a:lnTo>
                  <a:lnTo>
                    <a:pt x="597" y="33"/>
                  </a:lnTo>
                  <a:lnTo>
                    <a:pt x="597" y="11"/>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49" name="Freeform 200">
              <a:extLst>
                <a:ext uri="{FF2B5EF4-FFF2-40B4-BE49-F238E27FC236}">
                  <a16:creationId xmlns:a16="http://schemas.microsoft.com/office/drawing/2014/main" id="{A5226D89-3181-86DB-31D1-D3D284DBA0DB}"/>
                </a:ext>
              </a:extLst>
            </p:cNvPr>
            <p:cNvSpPr>
              <a:spLocks noChangeArrowheads="1"/>
            </p:cNvSpPr>
            <p:nvPr/>
          </p:nvSpPr>
          <p:spPr bwMode="auto">
            <a:xfrm>
              <a:off x="8315515" y="2465874"/>
              <a:ext cx="588313" cy="1021807"/>
            </a:xfrm>
            <a:custGeom>
              <a:avLst/>
              <a:gdLst>
                <a:gd name="T0" fmla="*/ 825 w 837"/>
                <a:gd name="T1" fmla="*/ 522 h 1457"/>
                <a:gd name="T2" fmla="*/ 782 w 837"/>
                <a:gd name="T3" fmla="*/ 337 h 1457"/>
                <a:gd name="T4" fmla="*/ 597 w 837"/>
                <a:gd name="T5" fmla="*/ 229 h 1457"/>
                <a:gd name="T6" fmla="*/ 401 w 837"/>
                <a:gd name="T7" fmla="*/ 120 h 1457"/>
                <a:gd name="T8" fmla="*/ 216 w 837"/>
                <a:gd name="T9" fmla="*/ 22 h 1457"/>
                <a:gd name="T10" fmla="*/ 118 w 837"/>
                <a:gd name="T11" fmla="*/ 98 h 1457"/>
                <a:gd name="T12" fmla="*/ 140 w 837"/>
                <a:gd name="T13" fmla="*/ 185 h 1457"/>
                <a:gd name="T14" fmla="*/ 183 w 837"/>
                <a:gd name="T15" fmla="*/ 283 h 1457"/>
                <a:gd name="T16" fmla="*/ 173 w 837"/>
                <a:gd name="T17" fmla="*/ 359 h 1457"/>
                <a:gd name="T18" fmla="*/ 162 w 837"/>
                <a:gd name="T19" fmla="*/ 555 h 1457"/>
                <a:gd name="T20" fmla="*/ 54 w 837"/>
                <a:gd name="T21" fmla="*/ 729 h 1457"/>
                <a:gd name="T22" fmla="*/ 0 w 837"/>
                <a:gd name="T23" fmla="*/ 848 h 1457"/>
                <a:gd name="T24" fmla="*/ 54 w 837"/>
                <a:gd name="T25" fmla="*/ 946 h 1457"/>
                <a:gd name="T26" fmla="*/ 97 w 837"/>
                <a:gd name="T27" fmla="*/ 979 h 1457"/>
                <a:gd name="T28" fmla="*/ 118 w 837"/>
                <a:gd name="T29" fmla="*/ 1055 h 1457"/>
                <a:gd name="T30" fmla="*/ 118 w 837"/>
                <a:gd name="T31" fmla="*/ 1098 h 1457"/>
                <a:gd name="T32" fmla="*/ 140 w 837"/>
                <a:gd name="T33" fmla="*/ 1185 h 1457"/>
                <a:gd name="T34" fmla="*/ 162 w 837"/>
                <a:gd name="T35" fmla="*/ 1228 h 1457"/>
                <a:gd name="T36" fmla="*/ 107 w 837"/>
                <a:gd name="T37" fmla="*/ 1228 h 1457"/>
                <a:gd name="T38" fmla="*/ 43 w 837"/>
                <a:gd name="T39" fmla="*/ 1239 h 1457"/>
                <a:gd name="T40" fmla="*/ 65 w 837"/>
                <a:gd name="T41" fmla="*/ 1293 h 1457"/>
                <a:gd name="T42" fmla="*/ 107 w 837"/>
                <a:gd name="T43" fmla="*/ 1337 h 1457"/>
                <a:gd name="T44" fmla="*/ 151 w 837"/>
                <a:gd name="T45" fmla="*/ 1402 h 1457"/>
                <a:gd name="T46" fmla="*/ 162 w 837"/>
                <a:gd name="T47" fmla="*/ 1434 h 1457"/>
                <a:gd name="T48" fmla="*/ 183 w 837"/>
                <a:gd name="T49" fmla="*/ 1456 h 1457"/>
                <a:gd name="T50" fmla="*/ 227 w 837"/>
                <a:gd name="T51" fmla="*/ 1424 h 1457"/>
                <a:gd name="T52" fmla="*/ 248 w 837"/>
                <a:gd name="T53" fmla="*/ 1434 h 1457"/>
                <a:gd name="T54" fmla="*/ 281 w 837"/>
                <a:gd name="T55" fmla="*/ 1434 h 1457"/>
                <a:gd name="T56" fmla="*/ 314 w 837"/>
                <a:gd name="T57" fmla="*/ 1413 h 1457"/>
                <a:gd name="T58" fmla="*/ 401 w 837"/>
                <a:gd name="T59" fmla="*/ 1402 h 1457"/>
                <a:gd name="T60" fmla="*/ 423 w 837"/>
                <a:gd name="T61" fmla="*/ 1380 h 1457"/>
                <a:gd name="T62" fmla="*/ 444 w 837"/>
                <a:gd name="T63" fmla="*/ 1347 h 1457"/>
                <a:gd name="T64" fmla="*/ 434 w 837"/>
                <a:gd name="T65" fmla="*/ 1326 h 1457"/>
                <a:gd name="T66" fmla="*/ 477 w 837"/>
                <a:gd name="T67" fmla="*/ 1315 h 1457"/>
                <a:gd name="T68" fmla="*/ 521 w 837"/>
                <a:gd name="T69" fmla="*/ 1304 h 1457"/>
                <a:gd name="T70" fmla="*/ 575 w 837"/>
                <a:gd name="T71" fmla="*/ 1282 h 1457"/>
                <a:gd name="T72" fmla="*/ 618 w 837"/>
                <a:gd name="T73" fmla="*/ 1228 h 1457"/>
                <a:gd name="T74" fmla="*/ 640 w 837"/>
                <a:gd name="T75" fmla="*/ 1206 h 1457"/>
                <a:gd name="T76" fmla="*/ 651 w 837"/>
                <a:gd name="T77" fmla="*/ 1173 h 1457"/>
                <a:gd name="T78" fmla="*/ 684 w 837"/>
                <a:gd name="T79" fmla="*/ 1152 h 1457"/>
                <a:gd name="T80" fmla="*/ 695 w 837"/>
                <a:gd name="T81" fmla="*/ 1141 h 1457"/>
                <a:gd name="T82" fmla="*/ 749 w 837"/>
                <a:gd name="T83" fmla="*/ 1141 h 1457"/>
                <a:gd name="T84" fmla="*/ 749 w 837"/>
                <a:gd name="T85" fmla="*/ 1098 h 1457"/>
                <a:gd name="T86" fmla="*/ 727 w 837"/>
                <a:gd name="T87" fmla="*/ 1087 h 1457"/>
                <a:gd name="T88" fmla="*/ 716 w 837"/>
                <a:gd name="T89" fmla="*/ 1044 h 1457"/>
                <a:gd name="T90" fmla="*/ 705 w 837"/>
                <a:gd name="T91" fmla="*/ 990 h 1457"/>
                <a:gd name="T92" fmla="*/ 673 w 837"/>
                <a:gd name="T93" fmla="*/ 979 h 1457"/>
                <a:gd name="T94" fmla="*/ 673 w 837"/>
                <a:gd name="T95" fmla="*/ 957 h 1457"/>
                <a:gd name="T96" fmla="*/ 695 w 837"/>
                <a:gd name="T97" fmla="*/ 913 h 1457"/>
                <a:gd name="T98" fmla="*/ 684 w 837"/>
                <a:gd name="T99" fmla="*/ 881 h 1457"/>
                <a:gd name="T100" fmla="*/ 705 w 837"/>
                <a:gd name="T101" fmla="*/ 859 h 1457"/>
                <a:gd name="T102" fmla="*/ 716 w 837"/>
                <a:gd name="T103" fmla="*/ 838 h 1457"/>
                <a:gd name="T104" fmla="*/ 705 w 837"/>
                <a:gd name="T105" fmla="*/ 816 h 1457"/>
                <a:gd name="T106" fmla="*/ 727 w 837"/>
                <a:gd name="T107" fmla="*/ 794 h 1457"/>
                <a:gd name="T108" fmla="*/ 738 w 837"/>
                <a:gd name="T109" fmla="*/ 761 h 1457"/>
                <a:gd name="T110" fmla="*/ 749 w 837"/>
                <a:gd name="T111" fmla="*/ 718 h 1457"/>
                <a:gd name="T112" fmla="*/ 803 w 837"/>
                <a:gd name="T113" fmla="*/ 707 h 1457"/>
                <a:gd name="T114" fmla="*/ 836 w 837"/>
                <a:gd name="T115" fmla="*/ 696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7" h="1457">
                  <a:moveTo>
                    <a:pt x="836" y="685"/>
                  </a:moveTo>
                  <a:lnTo>
                    <a:pt x="825" y="642"/>
                  </a:lnTo>
                  <a:lnTo>
                    <a:pt x="825" y="609"/>
                  </a:lnTo>
                  <a:lnTo>
                    <a:pt x="825" y="565"/>
                  </a:lnTo>
                  <a:lnTo>
                    <a:pt x="825" y="522"/>
                  </a:lnTo>
                  <a:lnTo>
                    <a:pt x="825" y="478"/>
                  </a:lnTo>
                  <a:lnTo>
                    <a:pt x="825" y="446"/>
                  </a:lnTo>
                  <a:lnTo>
                    <a:pt x="825" y="403"/>
                  </a:lnTo>
                  <a:lnTo>
                    <a:pt x="825" y="359"/>
                  </a:lnTo>
                  <a:lnTo>
                    <a:pt x="782" y="337"/>
                  </a:lnTo>
                  <a:lnTo>
                    <a:pt x="749" y="316"/>
                  </a:lnTo>
                  <a:lnTo>
                    <a:pt x="705" y="294"/>
                  </a:lnTo>
                  <a:lnTo>
                    <a:pt x="673" y="272"/>
                  </a:lnTo>
                  <a:lnTo>
                    <a:pt x="629" y="250"/>
                  </a:lnTo>
                  <a:lnTo>
                    <a:pt x="597" y="229"/>
                  </a:lnTo>
                  <a:lnTo>
                    <a:pt x="553" y="207"/>
                  </a:lnTo>
                  <a:lnTo>
                    <a:pt x="521" y="185"/>
                  </a:lnTo>
                  <a:lnTo>
                    <a:pt x="477" y="163"/>
                  </a:lnTo>
                  <a:lnTo>
                    <a:pt x="444" y="142"/>
                  </a:lnTo>
                  <a:lnTo>
                    <a:pt x="401" y="120"/>
                  </a:lnTo>
                  <a:lnTo>
                    <a:pt x="368" y="98"/>
                  </a:lnTo>
                  <a:lnTo>
                    <a:pt x="325" y="76"/>
                  </a:lnTo>
                  <a:lnTo>
                    <a:pt x="292" y="65"/>
                  </a:lnTo>
                  <a:lnTo>
                    <a:pt x="248" y="44"/>
                  </a:lnTo>
                  <a:lnTo>
                    <a:pt x="216" y="22"/>
                  </a:lnTo>
                  <a:lnTo>
                    <a:pt x="194" y="0"/>
                  </a:lnTo>
                  <a:lnTo>
                    <a:pt x="162" y="22"/>
                  </a:lnTo>
                  <a:lnTo>
                    <a:pt x="140" y="33"/>
                  </a:lnTo>
                  <a:lnTo>
                    <a:pt x="107" y="44"/>
                  </a:lnTo>
                  <a:lnTo>
                    <a:pt x="118" y="98"/>
                  </a:lnTo>
                  <a:lnTo>
                    <a:pt x="129" y="142"/>
                  </a:lnTo>
                  <a:lnTo>
                    <a:pt x="129" y="174"/>
                  </a:lnTo>
                  <a:lnTo>
                    <a:pt x="129" y="174"/>
                  </a:lnTo>
                  <a:lnTo>
                    <a:pt x="129" y="185"/>
                  </a:lnTo>
                  <a:lnTo>
                    <a:pt x="140" y="185"/>
                  </a:lnTo>
                  <a:lnTo>
                    <a:pt x="162" y="229"/>
                  </a:lnTo>
                  <a:lnTo>
                    <a:pt x="162" y="239"/>
                  </a:lnTo>
                  <a:lnTo>
                    <a:pt x="162" y="250"/>
                  </a:lnTo>
                  <a:lnTo>
                    <a:pt x="173" y="250"/>
                  </a:lnTo>
                  <a:lnTo>
                    <a:pt x="183" y="283"/>
                  </a:lnTo>
                  <a:lnTo>
                    <a:pt x="194" y="283"/>
                  </a:lnTo>
                  <a:lnTo>
                    <a:pt x="194" y="283"/>
                  </a:lnTo>
                  <a:lnTo>
                    <a:pt x="173" y="316"/>
                  </a:lnTo>
                  <a:lnTo>
                    <a:pt x="173" y="326"/>
                  </a:lnTo>
                  <a:lnTo>
                    <a:pt x="173" y="359"/>
                  </a:lnTo>
                  <a:lnTo>
                    <a:pt x="173" y="392"/>
                  </a:lnTo>
                  <a:lnTo>
                    <a:pt x="162" y="424"/>
                  </a:lnTo>
                  <a:lnTo>
                    <a:pt x="162" y="468"/>
                  </a:lnTo>
                  <a:lnTo>
                    <a:pt x="162" y="500"/>
                  </a:lnTo>
                  <a:lnTo>
                    <a:pt x="162" y="555"/>
                  </a:lnTo>
                  <a:lnTo>
                    <a:pt x="151" y="598"/>
                  </a:lnTo>
                  <a:lnTo>
                    <a:pt x="129" y="620"/>
                  </a:lnTo>
                  <a:lnTo>
                    <a:pt x="97" y="664"/>
                  </a:lnTo>
                  <a:lnTo>
                    <a:pt x="65" y="707"/>
                  </a:lnTo>
                  <a:lnTo>
                    <a:pt x="54" y="729"/>
                  </a:lnTo>
                  <a:lnTo>
                    <a:pt x="21" y="772"/>
                  </a:lnTo>
                  <a:lnTo>
                    <a:pt x="10" y="805"/>
                  </a:lnTo>
                  <a:lnTo>
                    <a:pt x="0" y="816"/>
                  </a:lnTo>
                  <a:lnTo>
                    <a:pt x="0" y="826"/>
                  </a:lnTo>
                  <a:lnTo>
                    <a:pt x="0" y="848"/>
                  </a:lnTo>
                  <a:lnTo>
                    <a:pt x="10" y="892"/>
                  </a:lnTo>
                  <a:lnTo>
                    <a:pt x="21" y="903"/>
                  </a:lnTo>
                  <a:lnTo>
                    <a:pt x="32" y="925"/>
                  </a:lnTo>
                  <a:lnTo>
                    <a:pt x="43" y="946"/>
                  </a:lnTo>
                  <a:lnTo>
                    <a:pt x="54" y="946"/>
                  </a:lnTo>
                  <a:lnTo>
                    <a:pt x="76" y="946"/>
                  </a:lnTo>
                  <a:lnTo>
                    <a:pt x="76" y="957"/>
                  </a:lnTo>
                  <a:lnTo>
                    <a:pt x="87" y="968"/>
                  </a:lnTo>
                  <a:lnTo>
                    <a:pt x="87" y="979"/>
                  </a:lnTo>
                  <a:lnTo>
                    <a:pt x="97" y="979"/>
                  </a:lnTo>
                  <a:lnTo>
                    <a:pt x="107" y="1000"/>
                  </a:lnTo>
                  <a:lnTo>
                    <a:pt x="107" y="1022"/>
                  </a:lnTo>
                  <a:lnTo>
                    <a:pt x="118" y="1033"/>
                  </a:lnTo>
                  <a:lnTo>
                    <a:pt x="118" y="1033"/>
                  </a:lnTo>
                  <a:lnTo>
                    <a:pt x="118" y="1055"/>
                  </a:lnTo>
                  <a:lnTo>
                    <a:pt x="129" y="1055"/>
                  </a:lnTo>
                  <a:lnTo>
                    <a:pt x="129" y="1066"/>
                  </a:lnTo>
                  <a:lnTo>
                    <a:pt x="129" y="1077"/>
                  </a:lnTo>
                  <a:lnTo>
                    <a:pt x="129" y="1087"/>
                  </a:lnTo>
                  <a:lnTo>
                    <a:pt x="118" y="1098"/>
                  </a:lnTo>
                  <a:lnTo>
                    <a:pt x="118" y="1109"/>
                  </a:lnTo>
                  <a:lnTo>
                    <a:pt x="118" y="1119"/>
                  </a:lnTo>
                  <a:lnTo>
                    <a:pt x="129" y="1152"/>
                  </a:lnTo>
                  <a:lnTo>
                    <a:pt x="129" y="1163"/>
                  </a:lnTo>
                  <a:lnTo>
                    <a:pt x="140" y="1185"/>
                  </a:lnTo>
                  <a:lnTo>
                    <a:pt x="140" y="1195"/>
                  </a:lnTo>
                  <a:lnTo>
                    <a:pt x="151" y="1206"/>
                  </a:lnTo>
                  <a:lnTo>
                    <a:pt x="162" y="1217"/>
                  </a:lnTo>
                  <a:lnTo>
                    <a:pt x="173" y="1228"/>
                  </a:lnTo>
                  <a:lnTo>
                    <a:pt x="162" y="1228"/>
                  </a:lnTo>
                  <a:lnTo>
                    <a:pt x="140" y="1228"/>
                  </a:lnTo>
                  <a:lnTo>
                    <a:pt x="129" y="1228"/>
                  </a:lnTo>
                  <a:lnTo>
                    <a:pt x="129" y="1228"/>
                  </a:lnTo>
                  <a:lnTo>
                    <a:pt x="129" y="1228"/>
                  </a:lnTo>
                  <a:lnTo>
                    <a:pt x="107" y="1228"/>
                  </a:lnTo>
                  <a:lnTo>
                    <a:pt x="87" y="1228"/>
                  </a:lnTo>
                  <a:lnTo>
                    <a:pt x="65" y="1228"/>
                  </a:lnTo>
                  <a:lnTo>
                    <a:pt x="65" y="1228"/>
                  </a:lnTo>
                  <a:lnTo>
                    <a:pt x="54" y="1239"/>
                  </a:lnTo>
                  <a:lnTo>
                    <a:pt x="43" y="1239"/>
                  </a:lnTo>
                  <a:lnTo>
                    <a:pt x="43" y="1250"/>
                  </a:lnTo>
                  <a:lnTo>
                    <a:pt x="43" y="1260"/>
                  </a:lnTo>
                  <a:lnTo>
                    <a:pt x="43" y="1272"/>
                  </a:lnTo>
                  <a:lnTo>
                    <a:pt x="54" y="1282"/>
                  </a:lnTo>
                  <a:lnTo>
                    <a:pt x="65" y="1293"/>
                  </a:lnTo>
                  <a:lnTo>
                    <a:pt x="65" y="1293"/>
                  </a:lnTo>
                  <a:lnTo>
                    <a:pt x="87" y="1315"/>
                  </a:lnTo>
                  <a:lnTo>
                    <a:pt x="97" y="1326"/>
                  </a:lnTo>
                  <a:lnTo>
                    <a:pt x="97" y="1326"/>
                  </a:lnTo>
                  <a:lnTo>
                    <a:pt x="107" y="1337"/>
                  </a:lnTo>
                  <a:lnTo>
                    <a:pt x="107" y="1337"/>
                  </a:lnTo>
                  <a:lnTo>
                    <a:pt x="118" y="1347"/>
                  </a:lnTo>
                  <a:lnTo>
                    <a:pt x="129" y="1359"/>
                  </a:lnTo>
                  <a:lnTo>
                    <a:pt x="140" y="1380"/>
                  </a:lnTo>
                  <a:lnTo>
                    <a:pt x="151" y="1402"/>
                  </a:lnTo>
                  <a:lnTo>
                    <a:pt x="151" y="1424"/>
                  </a:lnTo>
                  <a:lnTo>
                    <a:pt x="162" y="1424"/>
                  </a:lnTo>
                  <a:lnTo>
                    <a:pt x="162" y="1424"/>
                  </a:lnTo>
                  <a:lnTo>
                    <a:pt x="162" y="1434"/>
                  </a:lnTo>
                  <a:lnTo>
                    <a:pt x="162" y="1434"/>
                  </a:lnTo>
                  <a:lnTo>
                    <a:pt x="162" y="1445"/>
                  </a:lnTo>
                  <a:lnTo>
                    <a:pt x="162" y="1445"/>
                  </a:lnTo>
                  <a:lnTo>
                    <a:pt x="162" y="1445"/>
                  </a:lnTo>
                  <a:lnTo>
                    <a:pt x="173" y="1456"/>
                  </a:lnTo>
                  <a:lnTo>
                    <a:pt x="183" y="1456"/>
                  </a:lnTo>
                  <a:lnTo>
                    <a:pt x="194" y="1456"/>
                  </a:lnTo>
                  <a:lnTo>
                    <a:pt x="205" y="1445"/>
                  </a:lnTo>
                  <a:lnTo>
                    <a:pt x="216" y="1445"/>
                  </a:lnTo>
                  <a:lnTo>
                    <a:pt x="227" y="1434"/>
                  </a:lnTo>
                  <a:lnTo>
                    <a:pt x="227" y="1424"/>
                  </a:lnTo>
                  <a:lnTo>
                    <a:pt x="238" y="1424"/>
                  </a:lnTo>
                  <a:lnTo>
                    <a:pt x="238" y="1424"/>
                  </a:lnTo>
                  <a:lnTo>
                    <a:pt x="248" y="1424"/>
                  </a:lnTo>
                  <a:lnTo>
                    <a:pt x="248" y="1424"/>
                  </a:lnTo>
                  <a:lnTo>
                    <a:pt x="248" y="1434"/>
                  </a:lnTo>
                  <a:lnTo>
                    <a:pt x="248" y="1434"/>
                  </a:lnTo>
                  <a:lnTo>
                    <a:pt x="260" y="1445"/>
                  </a:lnTo>
                  <a:lnTo>
                    <a:pt x="270" y="1445"/>
                  </a:lnTo>
                  <a:lnTo>
                    <a:pt x="270" y="1434"/>
                  </a:lnTo>
                  <a:lnTo>
                    <a:pt x="281" y="1434"/>
                  </a:lnTo>
                  <a:lnTo>
                    <a:pt x="292" y="1434"/>
                  </a:lnTo>
                  <a:lnTo>
                    <a:pt x="303" y="1424"/>
                  </a:lnTo>
                  <a:lnTo>
                    <a:pt x="314" y="1413"/>
                  </a:lnTo>
                  <a:lnTo>
                    <a:pt x="314" y="1413"/>
                  </a:lnTo>
                  <a:lnTo>
                    <a:pt x="314" y="1413"/>
                  </a:lnTo>
                  <a:lnTo>
                    <a:pt x="336" y="1413"/>
                  </a:lnTo>
                  <a:lnTo>
                    <a:pt x="336" y="1413"/>
                  </a:lnTo>
                  <a:lnTo>
                    <a:pt x="357" y="1413"/>
                  </a:lnTo>
                  <a:lnTo>
                    <a:pt x="379" y="1402"/>
                  </a:lnTo>
                  <a:lnTo>
                    <a:pt x="401" y="1402"/>
                  </a:lnTo>
                  <a:lnTo>
                    <a:pt x="401" y="1402"/>
                  </a:lnTo>
                  <a:lnTo>
                    <a:pt x="412" y="1402"/>
                  </a:lnTo>
                  <a:lnTo>
                    <a:pt x="412" y="1391"/>
                  </a:lnTo>
                  <a:lnTo>
                    <a:pt x="412" y="1391"/>
                  </a:lnTo>
                  <a:lnTo>
                    <a:pt x="423" y="1380"/>
                  </a:lnTo>
                  <a:lnTo>
                    <a:pt x="434" y="1369"/>
                  </a:lnTo>
                  <a:lnTo>
                    <a:pt x="444" y="1359"/>
                  </a:lnTo>
                  <a:lnTo>
                    <a:pt x="444" y="1359"/>
                  </a:lnTo>
                  <a:lnTo>
                    <a:pt x="444" y="1347"/>
                  </a:lnTo>
                  <a:lnTo>
                    <a:pt x="444" y="1347"/>
                  </a:lnTo>
                  <a:lnTo>
                    <a:pt x="444" y="1347"/>
                  </a:lnTo>
                  <a:lnTo>
                    <a:pt x="444" y="1337"/>
                  </a:lnTo>
                  <a:lnTo>
                    <a:pt x="434" y="1326"/>
                  </a:lnTo>
                  <a:lnTo>
                    <a:pt x="434" y="1326"/>
                  </a:lnTo>
                  <a:lnTo>
                    <a:pt x="434" y="1326"/>
                  </a:lnTo>
                  <a:lnTo>
                    <a:pt x="434" y="1326"/>
                  </a:lnTo>
                  <a:lnTo>
                    <a:pt x="434" y="1326"/>
                  </a:lnTo>
                  <a:lnTo>
                    <a:pt x="444" y="1315"/>
                  </a:lnTo>
                  <a:lnTo>
                    <a:pt x="455" y="1315"/>
                  </a:lnTo>
                  <a:lnTo>
                    <a:pt x="477" y="1315"/>
                  </a:lnTo>
                  <a:lnTo>
                    <a:pt x="488" y="1315"/>
                  </a:lnTo>
                  <a:lnTo>
                    <a:pt x="488" y="1315"/>
                  </a:lnTo>
                  <a:lnTo>
                    <a:pt x="510" y="1315"/>
                  </a:lnTo>
                  <a:lnTo>
                    <a:pt x="521" y="1304"/>
                  </a:lnTo>
                  <a:lnTo>
                    <a:pt x="521" y="1304"/>
                  </a:lnTo>
                  <a:lnTo>
                    <a:pt x="542" y="1304"/>
                  </a:lnTo>
                  <a:lnTo>
                    <a:pt x="564" y="1293"/>
                  </a:lnTo>
                  <a:lnTo>
                    <a:pt x="575" y="1293"/>
                  </a:lnTo>
                  <a:lnTo>
                    <a:pt x="575" y="1282"/>
                  </a:lnTo>
                  <a:lnTo>
                    <a:pt x="575" y="1282"/>
                  </a:lnTo>
                  <a:lnTo>
                    <a:pt x="586" y="1282"/>
                  </a:lnTo>
                  <a:lnTo>
                    <a:pt x="586" y="1272"/>
                  </a:lnTo>
                  <a:lnTo>
                    <a:pt x="597" y="1260"/>
                  </a:lnTo>
                  <a:lnTo>
                    <a:pt x="597" y="1250"/>
                  </a:lnTo>
                  <a:lnTo>
                    <a:pt x="618" y="1228"/>
                  </a:lnTo>
                  <a:lnTo>
                    <a:pt x="629" y="1228"/>
                  </a:lnTo>
                  <a:lnTo>
                    <a:pt x="629" y="1228"/>
                  </a:lnTo>
                  <a:lnTo>
                    <a:pt x="640" y="1206"/>
                  </a:lnTo>
                  <a:lnTo>
                    <a:pt x="640" y="1206"/>
                  </a:lnTo>
                  <a:lnTo>
                    <a:pt x="640" y="1206"/>
                  </a:lnTo>
                  <a:lnTo>
                    <a:pt x="651" y="1206"/>
                  </a:lnTo>
                  <a:lnTo>
                    <a:pt x="651" y="1195"/>
                  </a:lnTo>
                  <a:lnTo>
                    <a:pt x="662" y="1195"/>
                  </a:lnTo>
                  <a:lnTo>
                    <a:pt x="662" y="1185"/>
                  </a:lnTo>
                  <a:lnTo>
                    <a:pt x="651" y="1173"/>
                  </a:lnTo>
                  <a:lnTo>
                    <a:pt x="651" y="1173"/>
                  </a:lnTo>
                  <a:lnTo>
                    <a:pt x="662" y="1173"/>
                  </a:lnTo>
                  <a:lnTo>
                    <a:pt x="662" y="1163"/>
                  </a:lnTo>
                  <a:lnTo>
                    <a:pt x="673" y="1163"/>
                  </a:lnTo>
                  <a:lnTo>
                    <a:pt x="684" y="1152"/>
                  </a:lnTo>
                  <a:lnTo>
                    <a:pt x="684" y="1152"/>
                  </a:lnTo>
                  <a:lnTo>
                    <a:pt x="684" y="1152"/>
                  </a:lnTo>
                  <a:lnTo>
                    <a:pt x="695" y="1152"/>
                  </a:lnTo>
                  <a:lnTo>
                    <a:pt x="695" y="1152"/>
                  </a:lnTo>
                  <a:lnTo>
                    <a:pt x="695" y="1141"/>
                  </a:lnTo>
                  <a:lnTo>
                    <a:pt x="705" y="1141"/>
                  </a:lnTo>
                  <a:lnTo>
                    <a:pt x="716" y="1130"/>
                  </a:lnTo>
                  <a:lnTo>
                    <a:pt x="727" y="1141"/>
                  </a:lnTo>
                  <a:lnTo>
                    <a:pt x="738" y="1141"/>
                  </a:lnTo>
                  <a:lnTo>
                    <a:pt x="749" y="1141"/>
                  </a:lnTo>
                  <a:lnTo>
                    <a:pt x="749" y="1141"/>
                  </a:lnTo>
                  <a:lnTo>
                    <a:pt x="749" y="1130"/>
                  </a:lnTo>
                  <a:lnTo>
                    <a:pt x="749" y="1119"/>
                  </a:lnTo>
                  <a:lnTo>
                    <a:pt x="749" y="1109"/>
                  </a:lnTo>
                  <a:lnTo>
                    <a:pt x="749" y="1098"/>
                  </a:lnTo>
                  <a:lnTo>
                    <a:pt x="749" y="1098"/>
                  </a:lnTo>
                  <a:lnTo>
                    <a:pt x="738" y="1098"/>
                  </a:lnTo>
                  <a:lnTo>
                    <a:pt x="738" y="1098"/>
                  </a:lnTo>
                  <a:lnTo>
                    <a:pt x="738" y="1087"/>
                  </a:lnTo>
                  <a:lnTo>
                    <a:pt x="727" y="1087"/>
                  </a:lnTo>
                  <a:lnTo>
                    <a:pt x="727" y="1077"/>
                  </a:lnTo>
                  <a:lnTo>
                    <a:pt x="727" y="1077"/>
                  </a:lnTo>
                  <a:lnTo>
                    <a:pt x="727" y="1044"/>
                  </a:lnTo>
                  <a:lnTo>
                    <a:pt x="727" y="1044"/>
                  </a:lnTo>
                  <a:lnTo>
                    <a:pt x="716" y="1044"/>
                  </a:lnTo>
                  <a:lnTo>
                    <a:pt x="716" y="1033"/>
                  </a:lnTo>
                  <a:lnTo>
                    <a:pt x="716" y="1033"/>
                  </a:lnTo>
                  <a:lnTo>
                    <a:pt x="716" y="1012"/>
                  </a:lnTo>
                  <a:lnTo>
                    <a:pt x="705" y="1000"/>
                  </a:lnTo>
                  <a:lnTo>
                    <a:pt x="705" y="990"/>
                  </a:lnTo>
                  <a:lnTo>
                    <a:pt x="705" y="979"/>
                  </a:lnTo>
                  <a:lnTo>
                    <a:pt x="695" y="979"/>
                  </a:lnTo>
                  <a:lnTo>
                    <a:pt x="684" y="979"/>
                  </a:lnTo>
                  <a:lnTo>
                    <a:pt x="673" y="979"/>
                  </a:lnTo>
                  <a:lnTo>
                    <a:pt x="673" y="979"/>
                  </a:lnTo>
                  <a:lnTo>
                    <a:pt x="662" y="979"/>
                  </a:lnTo>
                  <a:lnTo>
                    <a:pt x="662" y="979"/>
                  </a:lnTo>
                  <a:lnTo>
                    <a:pt x="662" y="968"/>
                  </a:lnTo>
                  <a:lnTo>
                    <a:pt x="662" y="968"/>
                  </a:lnTo>
                  <a:lnTo>
                    <a:pt x="673" y="957"/>
                  </a:lnTo>
                  <a:lnTo>
                    <a:pt x="673" y="946"/>
                  </a:lnTo>
                  <a:lnTo>
                    <a:pt x="684" y="935"/>
                  </a:lnTo>
                  <a:lnTo>
                    <a:pt x="695" y="925"/>
                  </a:lnTo>
                  <a:lnTo>
                    <a:pt x="695" y="925"/>
                  </a:lnTo>
                  <a:lnTo>
                    <a:pt x="695" y="913"/>
                  </a:lnTo>
                  <a:lnTo>
                    <a:pt x="695" y="913"/>
                  </a:lnTo>
                  <a:lnTo>
                    <a:pt x="695" y="903"/>
                  </a:lnTo>
                  <a:lnTo>
                    <a:pt x="684" y="892"/>
                  </a:lnTo>
                  <a:lnTo>
                    <a:pt x="684" y="881"/>
                  </a:lnTo>
                  <a:lnTo>
                    <a:pt x="684" y="881"/>
                  </a:lnTo>
                  <a:lnTo>
                    <a:pt x="684" y="870"/>
                  </a:lnTo>
                  <a:lnTo>
                    <a:pt x="695" y="870"/>
                  </a:lnTo>
                  <a:lnTo>
                    <a:pt x="695" y="859"/>
                  </a:lnTo>
                  <a:lnTo>
                    <a:pt x="695" y="859"/>
                  </a:lnTo>
                  <a:lnTo>
                    <a:pt x="705" y="859"/>
                  </a:lnTo>
                  <a:lnTo>
                    <a:pt x="705" y="859"/>
                  </a:lnTo>
                  <a:lnTo>
                    <a:pt x="716" y="848"/>
                  </a:lnTo>
                  <a:lnTo>
                    <a:pt x="716" y="848"/>
                  </a:lnTo>
                  <a:lnTo>
                    <a:pt x="716" y="848"/>
                  </a:lnTo>
                  <a:lnTo>
                    <a:pt x="716" y="838"/>
                  </a:lnTo>
                  <a:lnTo>
                    <a:pt x="716" y="838"/>
                  </a:lnTo>
                  <a:lnTo>
                    <a:pt x="705" y="826"/>
                  </a:lnTo>
                  <a:lnTo>
                    <a:pt x="705" y="826"/>
                  </a:lnTo>
                  <a:lnTo>
                    <a:pt x="705" y="816"/>
                  </a:lnTo>
                  <a:lnTo>
                    <a:pt x="705" y="816"/>
                  </a:lnTo>
                  <a:lnTo>
                    <a:pt x="705" y="805"/>
                  </a:lnTo>
                  <a:lnTo>
                    <a:pt x="716" y="805"/>
                  </a:lnTo>
                  <a:lnTo>
                    <a:pt x="716" y="805"/>
                  </a:lnTo>
                  <a:lnTo>
                    <a:pt x="727" y="794"/>
                  </a:lnTo>
                  <a:lnTo>
                    <a:pt x="727" y="794"/>
                  </a:lnTo>
                  <a:lnTo>
                    <a:pt x="727" y="794"/>
                  </a:lnTo>
                  <a:lnTo>
                    <a:pt x="727" y="783"/>
                  </a:lnTo>
                  <a:lnTo>
                    <a:pt x="727" y="783"/>
                  </a:lnTo>
                  <a:lnTo>
                    <a:pt x="738" y="772"/>
                  </a:lnTo>
                  <a:lnTo>
                    <a:pt x="738" y="761"/>
                  </a:lnTo>
                  <a:lnTo>
                    <a:pt x="738" y="761"/>
                  </a:lnTo>
                  <a:lnTo>
                    <a:pt x="749" y="751"/>
                  </a:lnTo>
                  <a:lnTo>
                    <a:pt x="749" y="751"/>
                  </a:lnTo>
                  <a:lnTo>
                    <a:pt x="749" y="739"/>
                  </a:lnTo>
                  <a:lnTo>
                    <a:pt x="749" y="718"/>
                  </a:lnTo>
                  <a:lnTo>
                    <a:pt x="749" y="718"/>
                  </a:lnTo>
                  <a:lnTo>
                    <a:pt x="760" y="707"/>
                  </a:lnTo>
                  <a:lnTo>
                    <a:pt x="771" y="707"/>
                  </a:lnTo>
                  <a:lnTo>
                    <a:pt x="792" y="707"/>
                  </a:lnTo>
                  <a:lnTo>
                    <a:pt x="803" y="707"/>
                  </a:lnTo>
                  <a:lnTo>
                    <a:pt x="814" y="707"/>
                  </a:lnTo>
                  <a:lnTo>
                    <a:pt x="825" y="707"/>
                  </a:lnTo>
                  <a:lnTo>
                    <a:pt x="825" y="707"/>
                  </a:lnTo>
                  <a:lnTo>
                    <a:pt x="825" y="707"/>
                  </a:lnTo>
                  <a:lnTo>
                    <a:pt x="836" y="696"/>
                  </a:lnTo>
                  <a:lnTo>
                    <a:pt x="836" y="685"/>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0" name="Freeform 201">
              <a:extLst>
                <a:ext uri="{FF2B5EF4-FFF2-40B4-BE49-F238E27FC236}">
                  <a16:creationId xmlns:a16="http://schemas.microsoft.com/office/drawing/2014/main" id="{BAADA1B0-B015-E6BB-ED2D-7C7CB54104F2}"/>
                </a:ext>
              </a:extLst>
            </p:cNvPr>
            <p:cNvSpPr>
              <a:spLocks noChangeArrowheads="1"/>
            </p:cNvSpPr>
            <p:nvPr/>
          </p:nvSpPr>
          <p:spPr bwMode="auto">
            <a:xfrm>
              <a:off x="8368153" y="3261645"/>
              <a:ext cx="733844" cy="557350"/>
            </a:xfrm>
            <a:custGeom>
              <a:avLst/>
              <a:gdLst>
                <a:gd name="T0" fmla="*/ 1021 w 1044"/>
                <a:gd name="T1" fmla="*/ 489 h 795"/>
                <a:gd name="T2" fmla="*/ 977 w 1044"/>
                <a:gd name="T3" fmla="*/ 457 h 795"/>
                <a:gd name="T4" fmla="*/ 956 w 1044"/>
                <a:gd name="T5" fmla="*/ 413 h 795"/>
                <a:gd name="T6" fmla="*/ 912 w 1044"/>
                <a:gd name="T7" fmla="*/ 359 h 795"/>
                <a:gd name="T8" fmla="*/ 869 w 1044"/>
                <a:gd name="T9" fmla="*/ 304 h 795"/>
                <a:gd name="T10" fmla="*/ 803 w 1044"/>
                <a:gd name="T11" fmla="*/ 250 h 795"/>
                <a:gd name="T12" fmla="*/ 782 w 1044"/>
                <a:gd name="T13" fmla="*/ 217 h 795"/>
                <a:gd name="T14" fmla="*/ 727 w 1044"/>
                <a:gd name="T15" fmla="*/ 207 h 795"/>
                <a:gd name="T16" fmla="*/ 727 w 1044"/>
                <a:gd name="T17" fmla="*/ 163 h 795"/>
                <a:gd name="T18" fmla="*/ 716 w 1044"/>
                <a:gd name="T19" fmla="*/ 76 h 795"/>
                <a:gd name="T20" fmla="*/ 673 w 1044"/>
                <a:gd name="T21" fmla="*/ 11 h 795"/>
                <a:gd name="T22" fmla="*/ 619 w 1044"/>
                <a:gd name="T23" fmla="*/ 22 h 795"/>
                <a:gd name="T24" fmla="*/ 586 w 1044"/>
                <a:gd name="T25" fmla="*/ 33 h 795"/>
                <a:gd name="T26" fmla="*/ 575 w 1044"/>
                <a:gd name="T27" fmla="*/ 65 h 795"/>
                <a:gd name="T28" fmla="*/ 553 w 1044"/>
                <a:gd name="T29" fmla="*/ 98 h 795"/>
                <a:gd name="T30" fmla="*/ 499 w 1044"/>
                <a:gd name="T31" fmla="*/ 152 h 795"/>
                <a:gd name="T32" fmla="*/ 445 w 1044"/>
                <a:gd name="T33" fmla="*/ 174 h 795"/>
                <a:gd name="T34" fmla="*/ 368 w 1044"/>
                <a:gd name="T35" fmla="*/ 185 h 795"/>
                <a:gd name="T36" fmla="*/ 368 w 1044"/>
                <a:gd name="T37" fmla="*/ 207 h 795"/>
                <a:gd name="T38" fmla="*/ 358 w 1044"/>
                <a:gd name="T39" fmla="*/ 239 h 795"/>
                <a:gd name="T40" fmla="*/ 325 w 1044"/>
                <a:gd name="T41" fmla="*/ 272 h 795"/>
                <a:gd name="T42" fmla="*/ 238 w 1044"/>
                <a:gd name="T43" fmla="*/ 283 h 795"/>
                <a:gd name="T44" fmla="*/ 194 w 1044"/>
                <a:gd name="T45" fmla="*/ 315 h 795"/>
                <a:gd name="T46" fmla="*/ 162 w 1044"/>
                <a:gd name="T47" fmla="*/ 294 h 795"/>
                <a:gd name="T48" fmla="*/ 118 w 1044"/>
                <a:gd name="T49" fmla="*/ 326 h 795"/>
                <a:gd name="T50" fmla="*/ 64 w 1044"/>
                <a:gd name="T51" fmla="*/ 348 h 795"/>
                <a:gd name="T52" fmla="*/ 42 w 1044"/>
                <a:gd name="T53" fmla="*/ 391 h 795"/>
                <a:gd name="T54" fmla="*/ 11 w 1044"/>
                <a:gd name="T55" fmla="*/ 446 h 795"/>
                <a:gd name="T56" fmla="*/ 0 w 1044"/>
                <a:gd name="T57" fmla="*/ 468 h 795"/>
                <a:gd name="T58" fmla="*/ 11 w 1044"/>
                <a:gd name="T59" fmla="*/ 511 h 795"/>
                <a:gd name="T60" fmla="*/ 21 w 1044"/>
                <a:gd name="T61" fmla="*/ 533 h 795"/>
                <a:gd name="T62" fmla="*/ 42 w 1044"/>
                <a:gd name="T63" fmla="*/ 609 h 795"/>
                <a:gd name="T64" fmla="*/ 53 w 1044"/>
                <a:gd name="T65" fmla="*/ 642 h 795"/>
                <a:gd name="T66" fmla="*/ 86 w 1044"/>
                <a:gd name="T67" fmla="*/ 685 h 795"/>
                <a:gd name="T68" fmla="*/ 118 w 1044"/>
                <a:gd name="T69" fmla="*/ 729 h 795"/>
                <a:gd name="T70" fmla="*/ 129 w 1044"/>
                <a:gd name="T71" fmla="*/ 761 h 795"/>
                <a:gd name="T72" fmla="*/ 140 w 1044"/>
                <a:gd name="T73" fmla="*/ 794 h 795"/>
                <a:gd name="T74" fmla="*/ 162 w 1044"/>
                <a:gd name="T75" fmla="*/ 729 h 795"/>
                <a:gd name="T76" fmla="*/ 172 w 1044"/>
                <a:gd name="T77" fmla="*/ 685 h 795"/>
                <a:gd name="T78" fmla="*/ 238 w 1044"/>
                <a:gd name="T79" fmla="*/ 674 h 795"/>
                <a:gd name="T80" fmla="*/ 281 w 1044"/>
                <a:gd name="T81" fmla="*/ 685 h 795"/>
                <a:gd name="T82" fmla="*/ 303 w 1044"/>
                <a:gd name="T83" fmla="*/ 685 h 795"/>
                <a:gd name="T84" fmla="*/ 336 w 1044"/>
                <a:gd name="T85" fmla="*/ 674 h 795"/>
                <a:gd name="T86" fmla="*/ 347 w 1044"/>
                <a:gd name="T87" fmla="*/ 598 h 795"/>
                <a:gd name="T88" fmla="*/ 434 w 1044"/>
                <a:gd name="T89" fmla="*/ 544 h 795"/>
                <a:gd name="T90" fmla="*/ 499 w 1044"/>
                <a:gd name="T91" fmla="*/ 598 h 795"/>
                <a:gd name="T92" fmla="*/ 553 w 1044"/>
                <a:gd name="T93" fmla="*/ 609 h 795"/>
                <a:gd name="T94" fmla="*/ 640 w 1044"/>
                <a:gd name="T95" fmla="*/ 631 h 795"/>
                <a:gd name="T96" fmla="*/ 684 w 1044"/>
                <a:gd name="T97" fmla="*/ 576 h 795"/>
                <a:gd name="T98" fmla="*/ 738 w 1044"/>
                <a:gd name="T99" fmla="*/ 565 h 795"/>
                <a:gd name="T100" fmla="*/ 825 w 1044"/>
                <a:gd name="T101" fmla="*/ 555 h 795"/>
                <a:gd name="T102" fmla="*/ 890 w 1044"/>
                <a:gd name="T103" fmla="*/ 522 h 795"/>
                <a:gd name="T104" fmla="*/ 988 w 1044"/>
                <a:gd name="T105" fmla="*/ 544 h 795"/>
                <a:gd name="T106" fmla="*/ 1032 w 1044"/>
                <a:gd name="T107" fmla="*/ 533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4" h="795">
                  <a:moveTo>
                    <a:pt x="1032" y="533"/>
                  </a:moveTo>
                  <a:lnTo>
                    <a:pt x="1032" y="522"/>
                  </a:lnTo>
                  <a:lnTo>
                    <a:pt x="1021" y="511"/>
                  </a:lnTo>
                  <a:lnTo>
                    <a:pt x="1021" y="500"/>
                  </a:lnTo>
                  <a:lnTo>
                    <a:pt x="1021" y="489"/>
                  </a:lnTo>
                  <a:lnTo>
                    <a:pt x="1021" y="489"/>
                  </a:lnTo>
                  <a:lnTo>
                    <a:pt x="1021" y="478"/>
                  </a:lnTo>
                  <a:lnTo>
                    <a:pt x="1010" y="478"/>
                  </a:lnTo>
                  <a:lnTo>
                    <a:pt x="999" y="468"/>
                  </a:lnTo>
                  <a:lnTo>
                    <a:pt x="988" y="468"/>
                  </a:lnTo>
                  <a:lnTo>
                    <a:pt x="988" y="457"/>
                  </a:lnTo>
                  <a:lnTo>
                    <a:pt x="977" y="457"/>
                  </a:lnTo>
                  <a:lnTo>
                    <a:pt x="967" y="457"/>
                  </a:lnTo>
                  <a:lnTo>
                    <a:pt x="967" y="446"/>
                  </a:lnTo>
                  <a:lnTo>
                    <a:pt x="956" y="435"/>
                  </a:lnTo>
                  <a:lnTo>
                    <a:pt x="956" y="424"/>
                  </a:lnTo>
                  <a:lnTo>
                    <a:pt x="956" y="424"/>
                  </a:lnTo>
                  <a:lnTo>
                    <a:pt x="956" y="413"/>
                  </a:lnTo>
                  <a:lnTo>
                    <a:pt x="956" y="402"/>
                  </a:lnTo>
                  <a:lnTo>
                    <a:pt x="945" y="391"/>
                  </a:lnTo>
                  <a:lnTo>
                    <a:pt x="945" y="391"/>
                  </a:lnTo>
                  <a:lnTo>
                    <a:pt x="934" y="381"/>
                  </a:lnTo>
                  <a:lnTo>
                    <a:pt x="934" y="370"/>
                  </a:lnTo>
                  <a:lnTo>
                    <a:pt x="912" y="359"/>
                  </a:lnTo>
                  <a:lnTo>
                    <a:pt x="890" y="348"/>
                  </a:lnTo>
                  <a:lnTo>
                    <a:pt x="880" y="337"/>
                  </a:lnTo>
                  <a:lnTo>
                    <a:pt x="869" y="326"/>
                  </a:lnTo>
                  <a:lnTo>
                    <a:pt x="858" y="315"/>
                  </a:lnTo>
                  <a:lnTo>
                    <a:pt x="858" y="315"/>
                  </a:lnTo>
                  <a:lnTo>
                    <a:pt x="869" y="304"/>
                  </a:lnTo>
                  <a:lnTo>
                    <a:pt x="869" y="304"/>
                  </a:lnTo>
                  <a:lnTo>
                    <a:pt x="858" y="294"/>
                  </a:lnTo>
                  <a:lnTo>
                    <a:pt x="847" y="283"/>
                  </a:lnTo>
                  <a:lnTo>
                    <a:pt x="836" y="261"/>
                  </a:lnTo>
                  <a:lnTo>
                    <a:pt x="825" y="261"/>
                  </a:lnTo>
                  <a:lnTo>
                    <a:pt x="803" y="250"/>
                  </a:lnTo>
                  <a:lnTo>
                    <a:pt x="793" y="250"/>
                  </a:lnTo>
                  <a:lnTo>
                    <a:pt x="793" y="250"/>
                  </a:lnTo>
                  <a:lnTo>
                    <a:pt x="782" y="239"/>
                  </a:lnTo>
                  <a:lnTo>
                    <a:pt x="782" y="239"/>
                  </a:lnTo>
                  <a:lnTo>
                    <a:pt x="782" y="217"/>
                  </a:lnTo>
                  <a:lnTo>
                    <a:pt x="782" y="217"/>
                  </a:lnTo>
                  <a:lnTo>
                    <a:pt x="782" y="217"/>
                  </a:lnTo>
                  <a:lnTo>
                    <a:pt x="771" y="217"/>
                  </a:lnTo>
                  <a:lnTo>
                    <a:pt x="760" y="207"/>
                  </a:lnTo>
                  <a:lnTo>
                    <a:pt x="738" y="207"/>
                  </a:lnTo>
                  <a:lnTo>
                    <a:pt x="727" y="207"/>
                  </a:lnTo>
                  <a:lnTo>
                    <a:pt x="727" y="207"/>
                  </a:lnTo>
                  <a:lnTo>
                    <a:pt x="727" y="196"/>
                  </a:lnTo>
                  <a:lnTo>
                    <a:pt x="727" y="185"/>
                  </a:lnTo>
                  <a:lnTo>
                    <a:pt x="727" y="185"/>
                  </a:lnTo>
                  <a:lnTo>
                    <a:pt x="716" y="185"/>
                  </a:lnTo>
                  <a:lnTo>
                    <a:pt x="716" y="174"/>
                  </a:lnTo>
                  <a:lnTo>
                    <a:pt x="727" y="163"/>
                  </a:lnTo>
                  <a:lnTo>
                    <a:pt x="738" y="152"/>
                  </a:lnTo>
                  <a:lnTo>
                    <a:pt x="738" y="130"/>
                  </a:lnTo>
                  <a:lnTo>
                    <a:pt x="738" y="120"/>
                  </a:lnTo>
                  <a:lnTo>
                    <a:pt x="738" y="109"/>
                  </a:lnTo>
                  <a:lnTo>
                    <a:pt x="727" y="87"/>
                  </a:lnTo>
                  <a:lnTo>
                    <a:pt x="716" y="76"/>
                  </a:lnTo>
                  <a:lnTo>
                    <a:pt x="706" y="55"/>
                  </a:lnTo>
                  <a:lnTo>
                    <a:pt x="706" y="55"/>
                  </a:lnTo>
                  <a:lnTo>
                    <a:pt x="684" y="22"/>
                  </a:lnTo>
                  <a:lnTo>
                    <a:pt x="673" y="22"/>
                  </a:lnTo>
                  <a:lnTo>
                    <a:pt x="673" y="11"/>
                  </a:lnTo>
                  <a:lnTo>
                    <a:pt x="673" y="11"/>
                  </a:lnTo>
                  <a:lnTo>
                    <a:pt x="662" y="11"/>
                  </a:lnTo>
                  <a:lnTo>
                    <a:pt x="651" y="11"/>
                  </a:lnTo>
                  <a:lnTo>
                    <a:pt x="640" y="0"/>
                  </a:lnTo>
                  <a:lnTo>
                    <a:pt x="629" y="11"/>
                  </a:lnTo>
                  <a:lnTo>
                    <a:pt x="619" y="11"/>
                  </a:lnTo>
                  <a:lnTo>
                    <a:pt x="619" y="22"/>
                  </a:lnTo>
                  <a:lnTo>
                    <a:pt x="619" y="22"/>
                  </a:lnTo>
                  <a:lnTo>
                    <a:pt x="608" y="22"/>
                  </a:lnTo>
                  <a:lnTo>
                    <a:pt x="608" y="22"/>
                  </a:lnTo>
                  <a:lnTo>
                    <a:pt x="608" y="22"/>
                  </a:lnTo>
                  <a:lnTo>
                    <a:pt x="597" y="33"/>
                  </a:lnTo>
                  <a:lnTo>
                    <a:pt x="586" y="33"/>
                  </a:lnTo>
                  <a:lnTo>
                    <a:pt x="586" y="43"/>
                  </a:lnTo>
                  <a:lnTo>
                    <a:pt x="575" y="43"/>
                  </a:lnTo>
                  <a:lnTo>
                    <a:pt x="575" y="43"/>
                  </a:lnTo>
                  <a:lnTo>
                    <a:pt x="586" y="55"/>
                  </a:lnTo>
                  <a:lnTo>
                    <a:pt x="586" y="65"/>
                  </a:lnTo>
                  <a:lnTo>
                    <a:pt x="575" y="65"/>
                  </a:lnTo>
                  <a:lnTo>
                    <a:pt x="575" y="76"/>
                  </a:lnTo>
                  <a:lnTo>
                    <a:pt x="564" y="76"/>
                  </a:lnTo>
                  <a:lnTo>
                    <a:pt x="564" y="76"/>
                  </a:lnTo>
                  <a:lnTo>
                    <a:pt x="564" y="76"/>
                  </a:lnTo>
                  <a:lnTo>
                    <a:pt x="553" y="98"/>
                  </a:lnTo>
                  <a:lnTo>
                    <a:pt x="553" y="98"/>
                  </a:lnTo>
                  <a:lnTo>
                    <a:pt x="542" y="98"/>
                  </a:lnTo>
                  <a:lnTo>
                    <a:pt x="521" y="120"/>
                  </a:lnTo>
                  <a:lnTo>
                    <a:pt x="521" y="130"/>
                  </a:lnTo>
                  <a:lnTo>
                    <a:pt x="510" y="142"/>
                  </a:lnTo>
                  <a:lnTo>
                    <a:pt x="510" y="152"/>
                  </a:lnTo>
                  <a:lnTo>
                    <a:pt x="499" y="152"/>
                  </a:lnTo>
                  <a:lnTo>
                    <a:pt x="499" y="152"/>
                  </a:lnTo>
                  <a:lnTo>
                    <a:pt x="499" y="163"/>
                  </a:lnTo>
                  <a:lnTo>
                    <a:pt x="488" y="163"/>
                  </a:lnTo>
                  <a:lnTo>
                    <a:pt x="466" y="174"/>
                  </a:lnTo>
                  <a:lnTo>
                    <a:pt x="445" y="174"/>
                  </a:lnTo>
                  <a:lnTo>
                    <a:pt x="445" y="174"/>
                  </a:lnTo>
                  <a:lnTo>
                    <a:pt x="434" y="185"/>
                  </a:lnTo>
                  <a:lnTo>
                    <a:pt x="412" y="185"/>
                  </a:lnTo>
                  <a:lnTo>
                    <a:pt x="412" y="185"/>
                  </a:lnTo>
                  <a:lnTo>
                    <a:pt x="401" y="185"/>
                  </a:lnTo>
                  <a:lnTo>
                    <a:pt x="379" y="185"/>
                  </a:lnTo>
                  <a:lnTo>
                    <a:pt x="368" y="185"/>
                  </a:lnTo>
                  <a:lnTo>
                    <a:pt x="358" y="196"/>
                  </a:lnTo>
                  <a:lnTo>
                    <a:pt x="358" y="196"/>
                  </a:lnTo>
                  <a:lnTo>
                    <a:pt x="358" y="196"/>
                  </a:lnTo>
                  <a:lnTo>
                    <a:pt x="358" y="196"/>
                  </a:lnTo>
                  <a:lnTo>
                    <a:pt x="358" y="196"/>
                  </a:lnTo>
                  <a:lnTo>
                    <a:pt x="368" y="207"/>
                  </a:lnTo>
                  <a:lnTo>
                    <a:pt x="368" y="217"/>
                  </a:lnTo>
                  <a:lnTo>
                    <a:pt x="368" y="217"/>
                  </a:lnTo>
                  <a:lnTo>
                    <a:pt x="368" y="217"/>
                  </a:lnTo>
                  <a:lnTo>
                    <a:pt x="368" y="229"/>
                  </a:lnTo>
                  <a:lnTo>
                    <a:pt x="368" y="229"/>
                  </a:lnTo>
                  <a:lnTo>
                    <a:pt x="358" y="239"/>
                  </a:lnTo>
                  <a:lnTo>
                    <a:pt x="347" y="250"/>
                  </a:lnTo>
                  <a:lnTo>
                    <a:pt x="336" y="261"/>
                  </a:lnTo>
                  <a:lnTo>
                    <a:pt x="336" y="261"/>
                  </a:lnTo>
                  <a:lnTo>
                    <a:pt x="336" y="272"/>
                  </a:lnTo>
                  <a:lnTo>
                    <a:pt x="325" y="272"/>
                  </a:lnTo>
                  <a:lnTo>
                    <a:pt x="325" y="272"/>
                  </a:lnTo>
                  <a:lnTo>
                    <a:pt x="303" y="272"/>
                  </a:lnTo>
                  <a:lnTo>
                    <a:pt x="281" y="283"/>
                  </a:lnTo>
                  <a:lnTo>
                    <a:pt x="260" y="283"/>
                  </a:lnTo>
                  <a:lnTo>
                    <a:pt x="260" y="283"/>
                  </a:lnTo>
                  <a:lnTo>
                    <a:pt x="238" y="283"/>
                  </a:lnTo>
                  <a:lnTo>
                    <a:pt x="238" y="283"/>
                  </a:lnTo>
                  <a:lnTo>
                    <a:pt x="238" y="283"/>
                  </a:lnTo>
                  <a:lnTo>
                    <a:pt x="227" y="294"/>
                  </a:lnTo>
                  <a:lnTo>
                    <a:pt x="216" y="304"/>
                  </a:lnTo>
                  <a:lnTo>
                    <a:pt x="205" y="304"/>
                  </a:lnTo>
                  <a:lnTo>
                    <a:pt x="194" y="304"/>
                  </a:lnTo>
                  <a:lnTo>
                    <a:pt x="194" y="315"/>
                  </a:lnTo>
                  <a:lnTo>
                    <a:pt x="184" y="315"/>
                  </a:lnTo>
                  <a:lnTo>
                    <a:pt x="172" y="304"/>
                  </a:lnTo>
                  <a:lnTo>
                    <a:pt x="172" y="304"/>
                  </a:lnTo>
                  <a:lnTo>
                    <a:pt x="172" y="294"/>
                  </a:lnTo>
                  <a:lnTo>
                    <a:pt x="172" y="294"/>
                  </a:lnTo>
                  <a:lnTo>
                    <a:pt x="162" y="294"/>
                  </a:lnTo>
                  <a:lnTo>
                    <a:pt x="162" y="294"/>
                  </a:lnTo>
                  <a:lnTo>
                    <a:pt x="151" y="294"/>
                  </a:lnTo>
                  <a:lnTo>
                    <a:pt x="151" y="304"/>
                  </a:lnTo>
                  <a:lnTo>
                    <a:pt x="140" y="315"/>
                  </a:lnTo>
                  <a:lnTo>
                    <a:pt x="129" y="315"/>
                  </a:lnTo>
                  <a:lnTo>
                    <a:pt x="118" y="326"/>
                  </a:lnTo>
                  <a:lnTo>
                    <a:pt x="107" y="326"/>
                  </a:lnTo>
                  <a:lnTo>
                    <a:pt x="97" y="326"/>
                  </a:lnTo>
                  <a:lnTo>
                    <a:pt x="86" y="315"/>
                  </a:lnTo>
                  <a:lnTo>
                    <a:pt x="86" y="315"/>
                  </a:lnTo>
                  <a:lnTo>
                    <a:pt x="75" y="337"/>
                  </a:lnTo>
                  <a:lnTo>
                    <a:pt x="64" y="348"/>
                  </a:lnTo>
                  <a:lnTo>
                    <a:pt x="64" y="348"/>
                  </a:lnTo>
                  <a:lnTo>
                    <a:pt x="64" y="359"/>
                  </a:lnTo>
                  <a:lnTo>
                    <a:pt x="53" y="359"/>
                  </a:lnTo>
                  <a:lnTo>
                    <a:pt x="53" y="381"/>
                  </a:lnTo>
                  <a:lnTo>
                    <a:pt x="42" y="391"/>
                  </a:lnTo>
                  <a:lnTo>
                    <a:pt x="42" y="391"/>
                  </a:lnTo>
                  <a:lnTo>
                    <a:pt x="31" y="413"/>
                  </a:lnTo>
                  <a:lnTo>
                    <a:pt x="31" y="424"/>
                  </a:lnTo>
                  <a:lnTo>
                    <a:pt x="21" y="435"/>
                  </a:lnTo>
                  <a:lnTo>
                    <a:pt x="21" y="435"/>
                  </a:lnTo>
                  <a:lnTo>
                    <a:pt x="21" y="435"/>
                  </a:lnTo>
                  <a:lnTo>
                    <a:pt x="11" y="446"/>
                  </a:lnTo>
                  <a:lnTo>
                    <a:pt x="11" y="446"/>
                  </a:lnTo>
                  <a:lnTo>
                    <a:pt x="0" y="446"/>
                  </a:lnTo>
                  <a:lnTo>
                    <a:pt x="0" y="446"/>
                  </a:lnTo>
                  <a:lnTo>
                    <a:pt x="0" y="457"/>
                  </a:lnTo>
                  <a:lnTo>
                    <a:pt x="0" y="457"/>
                  </a:lnTo>
                  <a:lnTo>
                    <a:pt x="0" y="468"/>
                  </a:lnTo>
                  <a:lnTo>
                    <a:pt x="11" y="468"/>
                  </a:lnTo>
                  <a:lnTo>
                    <a:pt x="11" y="468"/>
                  </a:lnTo>
                  <a:lnTo>
                    <a:pt x="11" y="468"/>
                  </a:lnTo>
                  <a:lnTo>
                    <a:pt x="11" y="468"/>
                  </a:lnTo>
                  <a:lnTo>
                    <a:pt x="11" y="500"/>
                  </a:lnTo>
                  <a:lnTo>
                    <a:pt x="11" y="511"/>
                  </a:lnTo>
                  <a:lnTo>
                    <a:pt x="11" y="511"/>
                  </a:lnTo>
                  <a:lnTo>
                    <a:pt x="11" y="522"/>
                  </a:lnTo>
                  <a:lnTo>
                    <a:pt x="11" y="522"/>
                  </a:lnTo>
                  <a:lnTo>
                    <a:pt x="11" y="522"/>
                  </a:lnTo>
                  <a:lnTo>
                    <a:pt x="11" y="533"/>
                  </a:lnTo>
                  <a:lnTo>
                    <a:pt x="21" y="533"/>
                  </a:lnTo>
                  <a:lnTo>
                    <a:pt x="21" y="544"/>
                  </a:lnTo>
                  <a:lnTo>
                    <a:pt x="21" y="576"/>
                  </a:lnTo>
                  <a:lnTo>
                    <a:pt x="21" y="587"/>
                  </a:lnTo>
                  <a:lnTo>
                    <a:pt x="21" y="587"/>
                  </a:lnTo>
                  <a:lnTo>
                    <a:pt x="31" y="598"/>
                  </a:lnTo>
                  <a:lnTo>
                    <a:pt x="42" y="609"/>
                  </a:lnTo>
                  <a:lnTo>
                    <a:pt x="53" y="620"/>
                  </a:lnTo>
                  <a:lnTo>
                    <a:pt x="53" y="631"/>
                  </a:lnTo>
                  <a:lnTo>
                    <a:pt x="53" y="631"/>
                  </a:lnTo>
                  <a:lnTo>
                    <a:pt x="53" y="642"/>
                  </a:lnTo>
                  <a:lnTo>
                    <a:pt x="53" y="642"/>
                  </a:lnTo>
                  <a:lnTo>
                    <a:pt x="53" y="642"/>
                  </a:lnTo>
                  <a:lnTo>
                    <a:pt x="42" y="642"/>
                  </a:lnTo>
                  <a:lnTo>
                    <a:pt x="53" y="642"/>
                  </a:lnTo>
                  <a:lnTo>
                    <a:pt x="53" y="652"/>
                  </a:lnTo>
                  <a:lnTo>
                    <a:pt x="64" y="663"/>
                  </a:lnTo>
                  <a:lnTo>
                    <a:pt x="75" y="685"/>
                  </a:lnTo>
                  <a:lnTo>
                    <a:pt x="86" y="685"/>
                  </a:lnTo>
                  <a:lnTo>
                    <a:pt x="86" y="707"/>
                  </a:lnTo>
                  <a:lnTo>
                    <a:pt x="97" y="707"/>
                  </a:lnTo>
                  <a:lnTo>
                    <a:pt x="107" y="718"/>
                  </a:lnTo>
                  <a:lnTo>
                    <a:pt x="107" y="718"/>
                  </a:lnTo>
                  <a:lnTo>
                    <a:pt x="118" y="718"/>
                  </a:lnTo>
                  <a:lnTo>
                    <a:pt x="118" y="729"/>
                  </a:lnTo>
                  <a:lnTo>
                    <a:pt x="118" y="729"/>
                  </a:lnTo>
                  <a:lnTo>
                    <a:pt x="129" y="729"/>
                  </a:lnTo>
                  <a:lnTo>
                    <a:pt x="129" y="739"/>
                  </a:lnTo>
                  <a:lnTo>
                    <a:pt x="129" y="750"/>
                  </a:lnTo>
                  <a:lnTo>
                    <a:pt x="129" y="750"/>
                  </a:lnTo>
                  <a:lnTo>
                    <a:pt x="129" y="761"/>
                  </a:lnTo>
                  <a:lnTo>
                    <a:pt x="129" y="761"/>
                  </a:lnTo>
                  <a:lnTo>
                    <a:pt x="129" y="761"/>
                  </a:lnTo>
                  <a:lnTo>
                    <a:pt x="129" y="772"/>
                  </a:lnTo>
                  <a:lnTo>
                    <a:pt x="129" y="783"/>
                  </a:lnTo>
                  <a:lnTo>
                    <a:pt x="140" y="794"/>
                  </a:lnTo>
                  <a:lnTo>
                    <a:pt x="140" y="794"/>
                  </a:lnTo>
                  <a:lnTo>
                    <a:pt x="140" y="783"/>
                  </a:lnTo>
                  <a:lnTo>
                    <a:pt x="151" y="772"/>
                  </a:lnTo>
                  <a:lnTo>
                    <a:pt x="162" y="761"/>
                  </a:lnTo>
                  <a:lnTo>
                    <a:pt x="162" y="750"/>
                  </a:lnTo>
                  <a:lnTo>
                    <a:pt x="162" y="739"/>
                  </a:lnTo>
                  <a:lnTo>
                    <a:pt x="162" y="729"/>
                  </a:lnTo>
                  <a:lnTo>
                    <a:pt x="162" y="718"/>
                  </a:lnTo>
                  <a:lnTo>
                    <a:pt x="162" y="718"/>
                  </a:lnTo>
                  <a:lnTo>
                    <a:pt x="162" y="718"/>
                  </a:lnTo>
                  <a:lnTo>
                    <a:pt x="172" y="696"/>
                  </a:lnTo>
                  <a:lnTo>
                    <a:pt x="172" y="685"/>
                  </a:lnTo>
                  <a:lnTo>
                    <a:pt x="172" y="685"/>
                  </a:lnTo>
                  <a:lnTo>
                    <a:pt x="184" y="685"/>
                  </a:lnTo>
                  <a:lnTo>
                    <a:pt x="184" y="685"/>
                  </a:lnTo>
                  <a:lnTo>
                    <a:pt x="205" y="685"/>
                  </a:lnTo>
                  <a:lnTo>
                    <a:pt x="227" y="674"/>
                  </a:lnTo>
                  <a:lnTo>
                    <a:pt x="227" y="674"/>
                  </a:lnTo>
                  <a:lnTo>
                    <a:pt x="238" y="674"/>
                  </a:lnTo>
                  <a:lnTo>
                    <a:pt x="249" y="674"/>
                  </a:lnTo>
                  <a:lnTo>
                    <a:pt x="249" y="674"/>
                  </a:lnTo>
                  <a:lnTo>
                    <a:pt x="271" y="674"/>
                  </a:lnTo>
                  <a:lnTo>
                    <a:pt x="271" y="685"/>
                  </a:lnTo>
                  <a:lnTo>
                    <a:pt x="281" y="685"/>
                  </a:lnTo>
                  <a:lnTo>
                    <a:pt x="281" y="685"/>
                  </a:lnTo>
                  <a:lnTo>
                    <a:pt x="281" y="685"/>
                  </a:lnTo>
                  <a:lnTo>
                    <a:pt x="292" y="685"/>
                  </a:lnTo>
                  <a:lnTo>
                    <a:pt x="292" y="685"/>
                  </a:lnTo>
                  <a:lnTo>
                    <a:pt x="303" y="685"/>
                  </a:lnTo>
                  <a:lnTo>
                    <a:pt x="303" y="685"/>
                  </a:lnTo>
                  <a:lnTo>
                    <a:pt x="303" y="685"/>
                  </a:lnTo>
                  <a:lnTo>
                    <a:pt x="314" y="674"/>
                  </a:lnTo>
                  <a:lnTo>
                    <a:pt x="325" y="674"/>
                  </a:lnTo>
                  <a:lnTo>
                    <a:pt x="325" y="674"/>
                  </a:lnTo>
                  <a:lnTo>
                    <a:pt x="325" y="685"/>
                  </a:lnTo>
                  <a:lnTo>
                    <a:pt x="336" y="685"/>
                  </a:lnTo>
                  <a:lnTo>
                    <a:pt x="336" y="674"/>
                  </a:lnTo>
                  <a:lnTo>
                    <a:pt x="336" y="642"/>
                  </a:lnTo>
                  <a:lnTo>
                    <a:pt x="336" y="631"/>
                  </a:lnTo>
                  <a:lnTo>
                    <a:pt x="336" y="620"/>
                  </a:lnTo>
                  <a:lnTo>
                    <a:pt x="336" y="609"/>
                  </a:lnTo>
                  <a:lnTo>
                    <a:pt x="347" y="609"/>
                  </a:lnTo>
                  <a:lnTo>
                    <a:pt x="347" y="598"/>
                  </a:lnTo>
                  <a:lnTo>
                    <a:pt x="368" y="555"/>
                  </a:lnTo>
                  <a:lnTo>
                    <a:pt x="390" y="544"/>
                  </a:lnTo>
                  <a:lnTo>
                    <a:pt x="401" y="533"/>
                  </a:lnTo>
                  <a:lnTo>
                    <a:pt x="423" y="544"/>
                  </a:lnTo>
                  <a:lnTo>
                    <a:pt x="434" y="544"/>
                  </a:lnTo>
                  <a:lnTo>
                    <a:pt x="434" y="544"/>
                  </a:lnTo>
                  <a:lnTo>
                    <a:pt x="445" y="555"/>
                  </a:lnTo>
                  <a:lnTo>
                    <a:pt x="466" y="565"/>
                  </a:lnTo>
                  <a:lnTo>
                    <a:pt x="477" y="576"/>
                  </a:lnTo>
                  <a:lnTo>
                    <a:pt x="488" y="587"/>
                  </a:lnTo>
                  <a:lnTo>
                    <a:pt x="488" y="598"/>
                  </a:lnTo>
                  <a:lnTo>
                    <a:pt x="499" y="598"/>
                  </a:lnTo>
                  <a:lnTo>
                    <a:pt x="510" y="598"/>
                  </a:lnTo>
                  <a:lnTo>
                    <a:pt x="521" y="598"/>
                  </a:lnTo>
                  <a:lnTo>
                    <a:pt x="532" y="609"/>
                  </a:lnTo>
                  <a:lnTo>
                    <a:pt x="542" y="609"/>
                  </a:lnTo>
                  <a:lnTo>
                    <a:pt x="542" y="609"/>
                  </a:lnTo>
                  <a:lnTo>
                    <a:pt x="553" y="609"/>
                  </a:lnTo>
                  <a:lnTo>
                    <a:pt x="564" y="620"/>
                  </a:lnTo>
                  <a:lnTo>
                    <a:pt x="586" y="620"/>
                  </a:lnTo>
                  <a:lnTo>
                    <a:pt x="597" y="620"/>
                  </a:lnTo>
                  <a:lnTo>
                    <a:pt x="640" y="631"/>
                  </a:lnTo>
                  <a:lnTo>
                    <a:pt x="640" y="631"/>
                  </a:lnTo>
                  <a:lnTo>
                    <a:pt x="640" y="631"/>
                  </a:lnTo>
                  <a:lnTo>
                    <a:pt x="651" y="620"/>
                  </a:lnTo>
                  <a:lnTo>
                    <a:pt x="651" y="598"/>
                  </a:lnTo>
                  <a:lnTo>
                    <a:pt x="662" y="587"/>
                  </a:lnTo>
                  <a:lnTo>
                    <a:pt x="662" y="576"/>
                  </a:lnTo>
                  <a:lnTo>
                    <a:pt x="673" y="576"/>
                  </a:lnTo>
                  <a:lnTo>
                    <a:pt x="684" y="576"/>
                  </a:lnTo>
                  <a:lnTo>
                    <a:pt x="695" y="576"/>
                  </a:lnTo>
                  <a:lnTo>
                    <a:pt x="706" y="576"/>
                  </a:lnTo>
                  <a:lnTo>
                    <a:pt x="716" y="576"/>
                  </a:lnTo>
                  <a:lnTo>
                    <a:pt x="716" y="576"/>
                  </a:lnTo>
                  <a:lnTo>
                    <a:pt x="727" y="576"/>
                  </a:lnTo>
                  <a:lnTo>
                    <a:pt x="738" y="565"/>
                  </a:lnTo>
                  <a:lnTo>
                    <a:pt x="760" y="565"/>
                  </a:lnTo>
                  <a:lnTo>
                    <a:pt x="771" y="565"/>
                  </a:lnTo>
                  <a:lnTo>
                    <a:pt x="782" y="555"/>
                  </a:lnTo>
                  <a:lnTo>
                    <a:pt x="793" y="555"/>
                  </a:lnTo>
                  <a:lnTo>
                    <a:pt x="803" y="544"/>
                  </a:lnTo>
                  <a:lnTo>
                    <a:pt x="825" y="555"/>
                  </a:lnTo>
                  <a:lnTo>
                    <a:pt x="847" y="555"/>
                  </a:lnTo>
                  <a:lnTo>
                    <a:pt x="847" y="555"/>
                  </a:lnTo>
                  <a:lnTo>
                    <a:pt x="869" y="544"/>
                  </a:lnTo>
                  <a:lnTo>
                    <a:pt x="869" y="544"/>
                  </a:lnTo>
                  <a:lnTo>
                    <a:pt x="880" y="522"/>
                  </a:lnTo>
                  <a:lnTo>
                    <a:pt x="890" y="522"/>
                  </a:lnTo>
                  <a:lnTo>
                    <a:pt x="901" y="522"/>
                  </a:lnTo>
                  <a:lnTo>
                    <a:pt x="912" y="522"/>
                  </a:lnTo>
                  <a:lnTo>
                    <a:pt x="945" y="533"/>
                  </a:lnTo>
                  <a:lnTo>
                    <a:pt x="977" y="544"/>
                  </a:lnTo>
                  <a:lnTo>
                    <a:pt x="988" y="544"/>
                  </a:lnTo>
                  <a:lnTo>
                    <a:pt x="988" y="544"/>
                  </a:lnTo>
                  <a:lnTo>
                    <a:pt x="999" y="544"/>
                  </a:lnTo>
                  <a:lnTo>
                    <a:pt x="1010" y="533"/>
                  </a:lnTo>
                  <a:lnTo>
                    <a:pt x="1010" y="533"/>
                  </a:lnTo>
                  <a:lnTo>
                    <a:pt x="1021" y="533"/>
                  </a:lnTo>
                  <a:lnTo>
                    <a:pt x="1043" y="544"/>
                  </a:lnTo>
                  <a:lnTo>
                    <a:pt x="1032" y="53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1" name="Freeform 205">
              <a:extLst>
                <a:ext uri="{FF2B5EF4-FFF2-40B4-BE49-F238E27FC236}">
                  <a16:creationId xmlns:a16="http://schemas.microsoft.com/office/drawing/2014/main" id="{9AEC59B3-B552-6F95-6DE1-C9807A78E0D7}"/>
                </a:ext>
              </a:extLst>
            </p:cNvPr>
            <p:cNvSpPr>
              <a:spLocks noChangeArrowheads="1"/>
            </p:cNvSpPr>
            <p:nvPr/>
          </p:nvSpPr>
          <p:spPr bwMode="auto">
            <a:xfrm>
              <a:off x="8033744" y="3131595"/>
              <a:ext cx="436591" cy="724552"/>
            </a:xfrm>
            <a:custGeom>
              <a:avLst/>
              <a:gdLst>
                <a:gd name="T0" fmla="*/ 608 w 620"/>
                <a:gd name="T1" fmla="*/ 945 h 1033"/>
                <a:gd name="T2" fmla="*/ 597 w 620"/>
                <a:gd name="T3" fmla="*/ 913 h 1033"/>
                <a:gd name="T4" fmla="*/ 565 w 620"/>
                <a:gd name="T5" fmla="*/ 869 h 1033"/>
                <a:gd name="T6" fmla="*/ 532 w 620"/>
                <a:gd name="T7" fmla="*/ 826 h 1033"/>
                <a:gd name="T8" fmla="*/ 521 w 620"/>
                <a:gd name="T9" fmla="*/ 793 h 1033"/>
                <a:gd name="T10" fmla="*/ 500 w 620"/>
                <a:gd name="T11" fmla="*/ 717 h 1033"/>
                <a:gd name="T12" fmla="*/ 490 w 620"/>
                <a:gd name="T13" fmla="*/ 695 h 1033"/>
                <a:gd name="T14" fmla="*/ 479 w 620"/>
                <a:gd name="T15" fmla="*/ 652 h 1033"/>
                <a:gd name="T16" fmla="*/ 490 w 620"/>
                <a:gd name="T17" fmla="*/ 630 h 1033"/>
                <a:gd name="T18" fmla="*/ 521 w 620"/>
                <a:gd name="T19" fmla="*/ 575 h 1033"/>
                <a:gd name="T20" fmla="*/ 543 w 620"/>
                <a:gd name="T21" fmla="*/ 532 h 1033"/>
                <a:gd name="T22" fmla="*/ 565 w 620"/>
                <a:gd name="T23" fmla="*/ 478 h 1033"/>
                <a:gd name="T24" fmla="*/ 521 w 620"/>
                <a:gd name="T25" fmla="*/ 401 h 1033"/>
                <a:gd name="T26" fmla="*/ 468 w 620"/>
                <a:gd name="T27" fmla="*/ 347 h 1033"/>
                <a:gd name="T28" fmla="*/ 446 w 620"/>
                <a:gd name="T29" fmla="*/ 293 h 1033"/>
                <a:gd name="T30" fmla="*/ 532 w 620"/>
                <a:gd name="T31" fmla="*/ 282 h 1033"/>
                <a:gd name="T32" fmla="*/ 565 w 620"/>
                <a:gd name="T33" fmla="*/ 271 h 1033"/>
                <a:gd name="T34" fmla="*/ 521 w 620"/>
                <a:gd name="T35" fmla="*/ 173 h 1033"/>
                <a:gd name="T36" fmla="*/ 532 w 620"/>
                <a:gd name="T37" fmla="*/ 109 h 1033"/>
                <a:gd name="T38" fmla="*/ 500 w 620"/>
                <a:gd name="T39" fmla="*/ 33 h 1033"/>
                <a:gd name="T40" fmla="*/ 446 w 620"/>
                <a:gd name="T41" fmla="*/ 0 h 1033"/>
                <a:gd name="T42" fmla="*/ 468 w 620"/>
                <a:gd name="T43" fmla="*/ 66 h 1033"/>
                <a:gd name="T44" fmla="*/ 490 w 620"/>
                <a:gd name="T45" fmla="*/ 87 h 1033"/>
                <a:gd name="T46" fmla="*/ 490 w 620"/>
                <a:gd name="T47" fmla="*/ 141 h 1033"/>
                <a:gd name="T48" fmla="*/ 446 w 620"/>
                <a:gd name="T49" fmla="*/ 173 h 1033"/>
                <a:gd name="T50" fmla="*/ 381 w 620"/>
                <a:gd name="T51" fmla="*/ 271 h 1033"/>
                <a:gd name="T52" fmla="*/ 381 w 620"/>
                <a:gd name="T53" fmla="*/ 326 h 1033"/>
                <a:gd name="T54" fmla="*/ 348 w 620"/>
                <a:gd name="T55" fmla="*/ 380 h 1033"/>
                <a:gd name="T56" fmla="*/ 305 w 620"/>
                <a:gd name="T57" fmla="*/ 423 h 1033"/>
                <a:gd name="T58" fmla="*/ 283 w 620"/>
                <a:gd name="T59" fmla="*/ 499 h 1033"/>
                <a:gd name="T60" fmla="*/ 272 w 620"/>
                <a:gd name="T61" fmla="*/ 543 h 1033"/>
                <a:gd name="T62" fmla="*/ 250 w 620"/>
                <a:gd name="T63" fmla="*/ 586 h 1033"/>
                <a:gd name="T64" fmla="*/ 207 w 620"/>
                <a:gd name="T65" fmla="*/ 597 h 1033"/>
                <a:gd name="T66" fmla="*/ 185 w 620"/>
                <a:gd name="T67" fmla="*/ 554 h 1033"/>
                <a:gd name="T68" fmla="*/ 152 w 620"/>
                <a:gd name="T69" fmla="*/ 565 h 1033"/>
                <a:gd name="T70" fmla="*/ 131 w 620"/>
                <a:gd name="T71" fmla="*/ 554 h 1033"/>
                <a:gd name="T72" fmla="*/ 87 w 620"/>
                <a:gd name="T73" fmla="*/ 597 h 1033"/>
                <a:gd name="T74" fmla="*/ 44 w 620"/>
                <a:gd name="T75" fmla="*/ 652 h 1033"/>
                <a:gd name="T76" fmla="*/ 11 w 620"/>
                <a:gd name="T77" fmla="*/ 739 h 1033"/>
                <a:gd name="T78" fmla="*/ 11 w 620"/>
                <a:gd name="T79" fmla="*/ 771 h 1033"/>
                <a:gd name="T80" fmla="*/ 22 w 620"/>
                <a:gd name="T81" fmla="*/ 771 h 1033"/>
                <a:gd name="T82" fmla="*/ 33 w 620"/>
                <a:gd name="T83" fmla="*/ 793 h 1033"/>
                <a:gd name="T84" fmla="*/ 65 w 620"/>
                <a:gd name="T85" fmla="*/ 826 h 1033"/>
                <a:gd name="T86" fmla="*/ 87 w 620"/>
                <a:gd name="T87" fmla="*/ 815 h 1033"/>
                <a:gd name="T88" fmla="*/ 98 w 620"/>
                <a:gd name="T89" fmla="*/ 826 h 1033"/>
                <a:gd name="T90" fmla="*/ 87 w 620"/>
                <a:gd name="T91" fmla="*/ 847 h 1033"/>
                <a:gd name="T92" fmla="*/ 120 w 620"/>
                <a:gd name="T93" fmla="*/ 913 h 1033"/>
                <a:gd name="T94" fmla="*/ 109 w 620"/>
                <a:gd name="T95" fmla="*/ 978 h 1033"/>
                <a:gd name="T96" fmla="*/ 185 w 620"/>
                <a:gd name="T97" fmla="*/ 989 h 1033"/>
                <a:gd name="T98" fmla="*/ 250 w 620"/>
                <a:gd name="T99" fmla="*/ 978 h 1033"/>
                <a:gd name="T100" fmla="*/ 326 w 620"/>
                <a:gd name="T101" fmla="*/ 978 h 1033"/>
                <a:gd name="T102" fmla="*/ 392 w 620"/>
                <a:gd name="T103" fmla="*/ 989 h 1033"/>
                <a:gd name="T104" fmla="*/ 490 w 620"/>
                <a:gd name="T105" fmla="*/ 989 h 1033"/>
                <a:gd name="T106" fmla="*/ 510 w 620"/>
                <a:gd name="T107" fmla="*/ 999 h 1033"/>
                <a:gd name="T108" fmla="*/ 543 w 620"/>
                <a:gd name="T109" fmla="*/ 999 h 1033"/>
                <a:gd name="T110" fmla="*/ 597 w 620"/>
                <a:gd name="T111" fmla="*/ 1021 h 1033"/>
                <a:gd name="T112" fmla="*/ 619 w 620"/>
                <a:gd name="T113" fmla="*/ 1021 h 1033"/>
                <a:gd name="T114" fmla="*/ 619 w 620"/>
                <a:gd name="T115" fmla="*/ 97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0" h="1033">
                  <a:moveTo>
                    <a:pt x="619" y="978"/>
                  </a:moveTo>
                  <a:lnTo>
                    <a:pt x="608" y="967"/>
                  </a:lnTo>
                  <a:lnTo>
                    <a:pt x="608" y="956"/>
                  </a:lnTo>
                  <a:lnTo>
                    <a:pt x="608" y="945"/>
                  </a:lnTo>
                  <a:lnTo>
                    <a:pt x="608" y="945"/>
                  </a:lnTo>
                  <a:lnTo>
                    <a:pt x="608" y="945"/>
                  </a:lnTo>
                  <a:lnTo>
                    <a:pt x="608" y="934"/>
                  </a:lnTo>
                  <a:lnTo>
                    <a:pt x="608" y="934"/>
                  </a:lnTo>
                  <a:lnTo>
                    <a:pt x="608" y="923"/>
                  </a:lnTo>
                  <a:lnTo>
                    <a:pt x="608" y="913"/>
                  </a:lnTo>
                  <a:lnTo>
                    <a:pt x="597" y="913"/>
                  </a:lnTo>
                  <a:lnTo>
                    <a:pt x="597" y="913"/>
                  </a:lnTo>
                  <a:lnTo>
                    <a:pt x="597" y="902"/>
                  </a:lnTo>
                  <a:lnTo>
                    <a:pt x="586" y="902"/>
                  </a:lnTo>
                  <a:lnTo>
                    <a:pt x="586" y="902"/>
                  </a:lnTo>
                  <a:lnTo>
                    <a:pt x="576" y="891"/>
                  </a:lnTo>
                  <a:lnTo>
                    <a:pt x="565" y="891"/>
                  </a:lnTo>
                  <a:lnTo>
                    <a:pt x="565" y="869"/>
                  </a:lnTo>
                  <a:lnTo>
                    <a:pt x="554" y="869"/>
                  </a:lnTo>
                  <a:lnTo>
                    <a:pt x="543" y="847"/>
                  </a:lnTo>
                  <a:lnTo>
                    <a:pt x="532" y="836"/>
                  </a:lnTo>
                  <a:lnTo>
                    <a:pt x="532" y="826"/>
                  </a:lnTo>
                  <a:lnTo>
                    <a:pt x="521" y="826"/>
                  </a:lnTo>
                  <a:lnTo>
                    <a:pt x="532" y="826"/>
                  </a:lnTo>
                  <a:lnTo>
                    <a:pt x="532" y="826"/>
                  </a:lnTo>
                  <a:lnTo>
                    <a:pt x="532" y="826"/>
                  </a:lnTo>
                  <a:lnTo>
                    <a:pt x="532" y="815"/>
                  </a:lnTo>
                  <a:lnTo>
                    <a:pt x="532" y="815"/>
                  </a:lnTo>
                  <a:lnTo>
                    <a:pt x="532" y="804"/>
                  </a:lnTo>
                  <a:lnTo>
                    <a:pt x="521" y="793"/>
                  </a:lnTo>
                  <a:lnTo>
                    <a:pt x="510" y="782"/>
                  </a:lnTo>
                  <a:lnTo>
                    <a:pt x="500" y="771"/>
                  </a:lnTo>
                  <a:lnTo>
                    <a:pt x="500" y="771"/>
                  </a:lnTo>
                  <a:lnTo>
                    <a:pt x="500" y="760"/>
                  </a:lnTo>
                  <a:lnTo>
                    <a:pt x="500" y="728"/>
                  </a:lnTo>
                  <a:lnTo>
                    <a:pt x="500" y="717"/>
                  </a:lnTo>
                  <a:lnTo>
                    <a:pt x="490" y="717"/>
                  </a:lnTo>
                  <a:lnTo>
                    <a:pt x="490" y="706"/>
                  </a:lnTo>
                  <a:lnTo>
                    <a:pt x="490" y="706"/>
                  </a:lnTo>
                  <a:lnTo>
                    <a:pt x="490" y="706"/>
                  </a:lnTo>
                  <a:lnTo>
                    <a:pt x="490" y="695"/>
                  </a:lnTo>
                  <a:lnTo>
                    <a:pt x="490" y="695"/>
                  </a:lnTo>
                  <a:lnTo>
                    <a:pt x="490" y="684"/>
                  </a:lnTo>
                  <a:lnTo>
                    <a:pt x="490" y="652"/>
                  </a:lnTo>
                  <a:lnTo>
                    <a:pt x="490" y="652"/>
                  </a:lnTo>
                  <a:lnTo>
                    <a:pt x="490" y="652"/>
                  </a:lnTo>
                  <a:lnTo>
                    <a:pt x="490" y="652"/>
                  </a:lnTo>
                  <a:lnTo>
                    <a:pt x="479" y="652"/>
                  </a:lnTo>
                  <a:lnTo>
                    <a:pt x="479" y="641"/>
                  </a:lnTo>
                  <a:lnTo>
                    <a:pt x="479" y="641"/>
                  </a:lnTo>
                  <a:lnTo>
                    <a:pt x="479" y="630"/>
                  </a:lnTo>
                  <a:lnTo>
                    <a:pt x="479" y="630"/>
                  </a:lnTo>
                  <a:lnTo>
                    <a:pt x="490" y="630"/>
                  </a:lnTo>
                  <a:lnTo>
                    <a:pt x="490" y="630"/>
                  </a:lnTo>
                  <a:lnTo>
                    <a:pt x="500" y="619"/>
                  </a:lnTo>
                  <a:lnTo>
                    <a:pt x="500" y="619"/>
                  </a:lnTo>
                  <a:lnTo>
                    <a:pt x="500" y="619"/>
                  </a:lnTo>
                  <a:lnTo>
                    <a:pt x="510" y="608"/>
                  </a:lnTo>
                  <a:lnTo>
                    <a:pt x="510" y="597"/>
                  </a:lnTo>
                  <a:lnTo>
                    <a:pt x="521" y="575"/>
                  </a:lnTo>
                  <a:lnTo>
                    <a:pt x="521" y="575"/>
                  </a:lnTo>
                  <a:lnTo>
                    <a:pt x="532" y="565"/>
                  </a:lnTo>
                  <a:lnTo>
                    <a:pt x="532" y="543"/>
                  </a:lnTo>
                  <a:lnTo>
                    <a:pt x="543" y="543"/>
                  </a:lnTo>
                  <a:lnTo>
                    <a:pt x="543" y="532"/>
                  </a:lnTo>
                  <a:lnTo>
                    <a:pt x="543" y="532"/>
                  </a:lnTo>
                  <a:lnTo>
                    <a:pt x="554" y="521"/>
                  </a:lnTo>
                  <a:lnTo>
                    <a:pt x="565" y="499"/>
                  </a:lnTo>
                  <a:lnTo>
                    <a:pt x="565" y="499"/>
                  </a:lnTo>
                  <a:lnTo>
                    <a:pt x="565" y="488"/>
                  </a:lnTo>
                  <a:lnTo>
                    <a:pt x="565" y="488"/>
                  </a:lnTo>
                  <a:lnTo>
                    <a:pt x="565" y="478"/>
                  </a:lnTo>
                  <a:lnTo>
                    <a:pt x="565" y="478"/>
                  </a:lnTo>
                  <a:lnTo>
                    <a:pt x="554" y="478"/>
                  </a:lnTo>
                  <a:lnTo>
                    <a:pt x="554" y="456"/>
                  </a:lnTo>
                  <a:lnTo>
                    <a:pt x="543" y="434"/>
                  </a:lnTo>
                  <a:lnTo>
                    <a:pt x="532" y="413"/>
                  </a:lnTo>
                  <a:lnTo>
                    <a:pt x="521" y="401"/>
                  </a:lnTo>
                  <a:lnTo>
                    <a:pt x="510" y="391"/>
                  </a:lnTo>
                  <a:lnTo>
                    <a:pt x="510" y="391"/>
                  </a:lnTo>
                  <a:lnTo>
                    <a:pt x="500" y="380"/>
                  </a:lnTo>
                  <a:lnTo>
                    <a:pt x="500" y="380"/>
                  </a:lnTo>
                  <a:lnTo>
                    <a:pt x="490" y="369"/>
                  </a:lnTo>
                  <a:lnTo>
                    <a:pt x="468" y="347"/>
                  </a:lnTo>
                  <a:lnTo>
                    <a:pt x="468" y="347"/>
                  </a:lnTo>
                  <a:lnTo>
                    <a:pt x="457" y="336"/>
                  </a:lnTo>
                  <a:lnTo>
                    <a:pt x="446" y="326"/>
                  </a:lnTo>
                  <a:lnTo>
                    <a:pt x="446" y="314"/>
                  </a:lnTo>
                  <a:lnTo>
                    <a:pt x="446" y="304"/>
                  </a:lnTo>
                  <a:lnTo>
                    <a:pt x="446" y="293"/>
                  </a:lnTo>
                  <a:lnTo>
                    <a:pt x="457" y="293"/>
                  </a:lnTo>
                  <a:lnTo>
                    <a:pt x="468" y="282"/>
                  </a:lnTo>
                  <a:lnTo>
                    <a:pt x="468" y="282"/>
                  </a:lnTo>
                  <a:lnTo>
                    <a:pt x="490" y="282"/>
                  </a:lnTo>
                  <a:lnTo>
                    <a:pt x="510" y="282"/>
                  </a:lnTo>
                  <a:lnTo>
                    <a:pt x="532" y="282"/>
                  </a:lnTo>
                  <a:lnTo>
                    <a:pt x="532" y="282"/>
                  </a:lnTo>
                  <a:lnTo>
                    <a:pt x="532" y="282"/>
                  </a:lnTo>
                  <a:lnTo>
                    <a:pt x="543" y="282"/>
                  </a:lnTo>
                  <a:lnTo>
                    <a:pt x="565" y="282"/>
                  </a:lnTo>
                  <a:lnTo>
                    <a:pt x="576" y="282"/>
                  </a:lnTo>
                  <a:lnTo>
                    <a:pt x="565" y="271"/>
                  </a:lnTo>
                  <a:lnTo>
                    <a:pt x="554" y="260"/>
                  </a:lnTo>
                  <a:lnTo>
                    <a:pt x="543" y="249"/>
                  </a:lnTo>
                  <a:lnTo>
                    <a:pt x="543" y="239"/>
                  </a:lnTo>
                  <a:lnTo>
                    <a:pt x="532" y="217"/>
                  </a:lnTo>
                  <a:lnTo>
                    <a:pt x="532" y="206"/>
                  </a:lnTo>
                  <a:lnTo>
                    <a:pt x="521" y="173"/>
                  </a:lnTo>
                  <a:lnTo>
                    <a:pt x="521" y="163"/>
                  </a:lnTo>
                  <a:lnTo>
                    <a:pt x="521" y="152"/>
                  </a:lnTo>
                  <a:lnTo>
                    <a:pt x="532" y="141"/>
                  </a:lnTo>
                  <a:lnTo>
                    <a:pt x="532" y="131"/>
                  </a:lnTo>
                  <a:lnTo>
                    <a:pt x="532" y="120"/>
                  </a:lnTo>
                  <a:lnTo>
                    <a:pt x="532" y="109"/>
                  </a:lnTo>
                  <a:lnTo>
                    <a:pt x="521" y="109"/>
                  </a:lnTo>
                  <a:lnTo>
                    <a:pt x="521" y="87"/>
                  </a:lnTo>
                  <a:lnTo>
                    <a:pt x="521" y="87"/>
                  </a:lnTo>
                  <a:lnTo>
                    <a:pt x="510" y="76"/>
                  </a:lnTo>
                  <a:lnTo>
                    <a:pt x="510" y="54"/>
                  </a:lnTo>
                  <a:lnTo>
                    <a:pt x="500" y="33"/>
                  </a:lnTo>
                  <a:lnTo>
                    <a:pt x="490" y="33"/>
                  </a:lnTo>
                  <a:lnTo>
                    <a:pt x="490" y="22"/>
                  </a:lnTo>
                  <a:lnTo>
                    <a:pt x="479" y="11"/>
                  </a:lnTo>
                  <a:lnTo>
                    <a:pt x="479" y="0"/>
                  </a:lnTo>
                  <a:lnTo>
                    <a:pt x="457" y="0"/>
                  </a:lnTo>
                  <a:lnTo>
                    <a:pt x="446" y="0"/>
                  </a:lnTo>
                  <a:lnTo>
                    <a:pt x="457" y="44"/>
                  </a:lnTo>
                  <a:lnTo>
                    <a:pt x="457" y="54"/>
                  </a:lnTo>
                  <a:lnTo>
                    <a:pt x="457" y="54"/>
                  </a:lnTo>
                  <a:lnTo>
                    <a:pt x="457" y="54"/>
                  </a:lnTo>
                  <a:lnTo>
                    <a:pt x="457" y="66"/>
                  </a:lnTo>
                  <a:lnTo>
                    <a:pt x="468" y="66"/>
                  </a:lnTo>
                  <a:lnTo>
                    <a:pt x="479" y="66"/>
                  </a:lnTo>
                  <a:lnTo>
                    <a:pt x="479" y="66"/>
                  </a:lnTo>
                  <a:lnTo>
                    <a:pt x="490" y="76"/>
                  </a:lnTo>
                  <a:lnTo>
                    <a:pt x="490" y="76"/>
                  </a:lnTo>
                  <a:lnTo>
                    <a:pt x="490" y="87"/>
                  </a:lnTo>
                  <a:lnTo>
                    <a:pt x="490" y="87"/>
                  </a:lnTo>
                  <a:lnTo>
                    <a:pt x="490" y="98"/>
                  </a:lnTo>
                  <a:lnTo>
                    <a:pt x="490" y="109"/>
                  </a:lnTo>
                  <a:lnTo>
                    <a:pt x="490" y="120"/>
                  </a:lnTo>
                  <a:lnTo>
                    <a:pt x="490" y="131"/>
                  </a:lnTo>
                  <a:lnTo>
                    <a:pt x="490" y="141"/>
                  </a:lnTo>
                  <a:lnTo>
                    <a:pt x="490" y="141"/>
                  </a:lnTo>
                  <a:lnTo>
                    <a:pt x="479" y="152"/>
                  </a:lnTo>
                  <a:lnTo>
                    <a:pt x="479" y="152"/>
                  </a:lnTo>
                  <a:lnTo>
                    <a:pt x="457" y="163"/>
                  </a:lnTo>
                  <a:lnTo>
                    <a:pt x="457" y="163"/>
                  </a:lnTo>
                  <a:lnTo>
                    <a:pt x="446" y="163"/>
                  </a:lnTo>
                  <a:lnTo>
                    <a:pt x="446" y="173"/>
                  </a:lnTo>
                  <a:lnTo>
                    <a:pt x="435" y="173"/>
                  </a:lnTo>
                  <a:lnTo>
                    <a:pt x="413" y="195"/>
                  </a:lnTo>
                  <a:lnTo>
                    <a:pt x="403" y="227"/>
                  </a:lnTo>
                  <a:lnTo>
                    <a:pt x="403" y="239"/>
                  </a:lnTo>
                  <a:lnTo>
                    <a:pt x="392" y="260"/>
                  </a:lnTo>
                  <a:lnTo>
                    <a:pt x="381" y="271"/>
                  </a:lnTo>
                  <a:lnTo>
                    <a:pt x="381" y="282"/>
                  </a:lnTo>
                  <a:lnTo>
                    <a:pt x="381" y="282"/>
                  </a:lnTo>
                  <a:lnTo>
                    <a:pt x="381" y="293"/>
                  </a:lnTo>
                  <a:lnTo>
                    <a:pt x="381" y="314"/>
                  </a:lnTo>
                  <a:lnTo>
                    <a:pt x="381" y="314"/>
                  </a:lnTo>
                  <a:lnTo>
                    <a:pt x="381" y="326"/>
                  </a:lnTo>
                  <a:lnTo>
                    <a:pt x="370" y="326"/>
                  </a:lnTo>
                  <a:lnTo>
                    <a:pt x="359" y="326"/>
                  </a:lnTo>
                  <a:lnTo>
                    <a:pt x="348" y="347"/>
                  </a:lnTo>
                  <a:lnTo>
                    <a:pt x="348" y="358"/>
                  </a:lnTo>
                  <a:lnTo>
                    <a:pt x="348" y="369"/>
                  </a:lnTo>
                  <a:lnTo>
                    <a:pt x="348" y="380"/>
                  </a:lnTo>
                  <a:lnTo>
                    <a:pt x="348" y="391"/>
                  </a:lnTo>
                  <a:lnTo>
                    <a:pt x="337" y="391"/>
                  </a:lnTo>
                  <a:lnTo>
                    <a:pt x="337" y="401"/>
                  </a:lnTo>
                  <a:lnTo>
                    <a:pt x="326" y="401"/>
                  </a:lnTo>
                  <a:lnTo>
                    <a:pt x="316" y="401"/>
                  </a:lnTo>
                  <a:lnTo>
                    <a:pt x="305" y="423"/>
                  </a:lnTo>
                  <a:lnTo>
                    <a:pt x="305" y="434"/>
                  </a:lnTo>
                  <a:lnTo>
                    <a:pt x="305" y="445"/>
                  </a:lnTo>
                  <a:lnTo>
                    <a:pt x="294" y="467"/>
                  </a:lnTo>
                  <a:lnTo>
                    <a:pt x="283" y="488"/>
                  </a:lnTo>
                  <a:lnTo>
                    <a:pt x="283" y="488"/>
                  </a:lnTo>
                  <a:lnTo>
                    <a:pt x="283" y="499"/>
                  </a:lnTo>
                  <a:lnTo>
                    <a:pt x="272" y="510"/>
                  </a:lnTo>
                  <a:lnTo>
                    <a:pt x="272" y="521"/>
                  </a:lnTo>
                  <a:lnTo>
                    <a:pt x="261" y="532"/>
                  </a:lnTo>
                  <a:lnTo>
                    <a:pt x="272" y="532"/>
                  </a:lnTo>
                  <a:lnTo>
                    <a:pt x="272" y="543"/>
                  </a:lnTo>
                  <a:lnTo>
                    <a:pt x="272" y="543"/>
                  </a:lnTo>
                  <a:lnTo>
                    <a:pt x="261" y="543"/>
                  </a:lnTo>
                  <a:lnTo>
                    <a:pt x="250" y="554"/>
                  </a:lnTo>
                  <a:lnTo>
                    <a:pt x="250" y="565"/>
                  </a:lnTo>
                  <a:lnTo>
                    <a:pt x="250" y="565"/>
                  </a:lnTo>
                  <a:lnTo>
                    <a:pt x="250" y="575"/>
                  </a:lnTo>
                  <a:lnTo>
                    <a:pt x="250" y="586"/>
                  </a:lnTo>
                  <a:lnTo>
                    <a:pt x="239" y="586"/>
                  </a:lnTo>
                  <a:lnTo>
                    <a:pt x="239" y="597"/>
                  </a:lnTo>
                  <a:lnTo>
                    <a:pt x="229" y="597"/>
                  </a:lnTo>
                  <a:lnTo>
                    <a:pt x="218" y="597"/>
                  </a:lnTo>
                  <a:lnTo>
                    <a:pt x="218" y="597"/>
                  </a:lnTo>
                  <a:lnTo>
                    <a:pt x="207" y="597"/>
                  </a:lnTo>
                  <a:lnTo>
                    <a:pt x="207" y="597"/>
                  </a:lnTo>
                  <a:lnTo>
                    <a:pt x="207" y="575"/>
                  </a:lnTo>
                  <a:lnTo>
                    <a:pt x="207" y="575"/>
                  </a:lnTo>
                  <a:lnTo>
                    <a:pt x="196" y="575"/>
                  </a:lnTo>
                  <a:lnTo>
                    <a:pt x="196" y="565"/>
                  </a:lnTo>
                  <a:lnTo>
                    <a:pt x="185" y="554"/>
                  </a:lnTo>
                  <a:lnTo>
                    <a:pt x="174" y="543"/>
                  </a:lnTo>
                  <a:lnTo>
                    <a:pt x="174" y="543"/>
                  </a:lnTo>
                  <a:lnTo>
                    <a:pt x="163" y="543"/>
                  </a:lnTo>
                  <a:lnTo>
                    <a:pt x="163" y="554"/>
                  </a:lnTo>
                  <a:lnTo>
                    <a:pt x="163" y="565"/>
                  </a:lnTo>
                  <a:lnTo>
                    <a:pt x="152" y="565"/>
                  </a:lnTo>
                  <a:lnTo>
                    <a:pt x="142" y="565"/>
                  </a:lnTo>
                  <a:lnTo>
                    <a:pt x="142" y="565"/>
                  </a:lnTo>
                  <a:lnTo>
                    <a:pt x="142" y="565"/>
                  </a:lnTo>
                  <a:lnTo>
                    <a:pt x="131" y="554"/>
                  </a:lnTo>
                  <a:lnTo>
                    <a:pt x="131" y="554"/>
                  </a:lnTo>
                  <a:lnTo>
                    <a:pt x="131" y="554"/>
                  </a:lnTo>
                  <a:lnTo>
                    <a:pt x="109" y="565"/>
                  </a:lnTo>
                  <a:lnTo>
                    <a:pt x="109" y="575"/>
                  </a:lnTo>
                  <a:lnTo>
                    <a:pt x="109" y="575"/>
                  </a:lnTo>
                  <a:lnTo>
                    <a:pt x="98" y="586"/>
                  </a:lnTo>
                  <a:lnTo>
                    <a:pt x="98" y="597"/>
                  </a:lnTo>
                  <a:lnTo>
                    <a:pt x="87" y="597"/>
                  </a:lnTo>
                  <a:lnTo>
                    <a:pt x="76" y="608"/>
                  </a:lnTo>
                  <a:lnTo>
                    <a:pt x="76" y="608"/>
                  </a:lnTo>
                  <a:lnTo>
                    <a:pt x="76" y="608"/>
                  </a:lnTo>
                  <a:lnTo>
                    <a:pt x="65" y="630"/>
                  </a:lnTo>
                  <a:lnTo>
                    <a:pt x="44" y="641"/>
                  </a:lnTo>
                  <a:lnTo>
                    <a:pt x="44" y="652"/>
                  </a:lnTo>
                  <a:lnTo>
                    <a:pt x="33" y="662"/>
                  </a:lnTo>
                  <a:lnTo>
                    <a:pt x="33" y="673"/>
                  </a:lnTo>
                  <a:lnTo>
                    <a:pt x="33" y="695"/>
                  </a:lnTo>
                  <a:lnTo>
                    <a:pt x="22" y="717"/>
                  </a:lnTo>
                  <a:lnTo>
                    <a:pt x="22" y="728"/>
                  </a:lnTo>
                  <a:lnTo>
                    <a:pt x="11" y="739"/>
                  </a:lnTo>
                  <a:lnTo>
                    <a:pt x="11" y="749"/>
                  </a:lnTo>
                  <a:lnTo>
                    <a:pt x="11" y="760"/>
                  </a:lnTo>
                  <a:lnTo>
                    <a:pt x="11" y="760"/>
                  </a:lnTo>
                  <a:lnTo>
                    <a:pt x="0" y="771"/>
                  </a:lnTo>
                  <a:lnTo>
                    <a:pt x="0" y="771"/>
                  </a:lnTo>
                  <a:lnTo>
                    <a:pt x="11" y="771"/>
                  </a:lnTo>
                  <a:lnTo>
                    <a:pt x="11" y="782"/>
                  </a:lnTo>
                  <a:lnTo>
                    <a:pt x="22" y="771"/>
                  </a:lnTo>
                  <a:lnTo>
                    <a:pt x="11" y="760"/>
                  </a:lnTo>
                  <a:lnTo>
                    <a:pt x="22" y="760"/>
                  </a:lnTo>
                  <a:lnTo>
                    <a:pt x="22" y="771"/>
                  </a:lnTo>
                  <a:lnTo>
                    <a:pt x="22" y="771"/>
                  </a:lnTo>
                  <a:lnTo>
                    <a:pt x="33" y="771"/>
                  </a:lnTo>
                  <a:lnTo>
                    <a:pt x="33" y="771"/>
                  </a:lnTo>
                  <a:lnTo>
                    <a:pt x="33" y="771"/>
                  </a:lnTo>
                  <a:lnTo>
                    <a:pt x="33" y="782"/>
                  </a:lnTo>
                  <a:lnTo>
                    <a:pt x="33" y="793"/>
                  </a:lnTo>
                  <a:lnTo>
                    <a:pt x="33" y="793"/>
                  </a:lnTo>
                  <a:lnTo>
                    <a:pt x="44" y="804"/>
                  </a:lnTo>
                  <a:lnTo>
                    <a:pt x="44" y="815"/>
                  </a:lnTo>
                  <a:lnTo>
                    <a:pt x="55" y="826"/>
                  </a:lnTo>
                  <a:lnTo>
                    <a:pt x="65" y="826"/>
                  </a:lnTo>
                  <a:lnTo>
                    <a:pt x="65" y="826"/>
                  </a:lnTo>
                  <a:lnTo>
                    <a:pt x="65" y="826"/>
                  </a:lnTo>
                  <a:lnTo>
                    <a:pt x="76" y="836"/>
                  </a:lnTo>
                  <a:lnTo>
                    <a:pt x="76" y="836"/>
                  </a:lnTo>
                  <a:lnTo>
                    <a:pt x="76" y="826"/>
                  </a:lnTo>
                  <a:lnTo>
                    <a:pt x="87" y="826"/>
                  </a:lnTo>
                  <a:lnTo>
                    <a:pt x="76" y="815"/>
                  </a:lnTo>
                  <a:lnTo>
                    <a:pt x="87" y="815"/>
                  </a:lnTo>
                  <a:lnTo>
                    <a:pt x="87" y="826"/>
                  </a:lnTo>
                  <a:lnTo>
                    <a:pt x="87" y="826"/>
                  </a:lnTo>
                  <a:lnTo>
                    <a:pt x="98" y="815"/>
                  </a:lnTo>
                  <a:lnTo>
                    <a:pt x="98" y="815"/>
                  </a:lnTo>
                  <a:lnTo>
                    <a:pt x="98" y="826"/>
                  </a:lnTo>
                  <a:lnTo>
                    <a:pt x="98" y="826"/>
                  </a:lnTo>
                  <a:lnTo>
                    <a:pt x="98" y="836"/>
                  </a:lnTo>
                  <a:lnTo>
                    <a:pt x="98" y="836"/>
                  </a:lnTo>
                  <a:lnTo>
                    <a:pt x="98" y="836"/>
                  </a:lnTo>
                  <a:lnTo>
                    <a:pt x="87" y="836"/>
                  </a:lnTo>
                  <a:lnTo>
                    <a:pt x="87" y="847"/>
                  </a:lnTo>
                  <a:lnTo>
                    <a:pt x="87" y="847"/>
                  </a:lnTo>
                  <a:lnTo>
                    <a:pt x="98" y="858"/>
                  </a:lnTo>
                  <a:lnTo>
                    <a:pt x="109" y="858"/>
                  </a:lnTo>
                  <a:lnTo>
                    <a:pt x="98" y="869"/>
                  </a:lnTo>
                  <a:lnTo>
                    <a:pt x="109" y="891"/>
                  </a:lnTo>
                  <a:lnTo>
                    <a:pt x="120" y="891"/>
                  </a:lnTo>
                  <a:lnTo>
                    <a:pt x="120" y="913"/>
                  </a:lnTo>
                  <a:lnTo>
                    <a:pt x="109" y="923"/>
                  </a:lnTo>
                  <a:lnTo>
                    <a:pt x="109" y="934"/>
                  </a:lnTo>
                  <a:lnTo>
                    <a:pt x="109" y="956"/>
                  </a:lnTo>
                  <a:lnTo>
                    <a:pt x="109" y="978"/>
                  </a:lnTo>
                  <a:lnTo>
                    <a:pt x="109" y="978"/>
                  </a:lnTo>
                  <a:lnTo>
                    <a:pt x="109" y="978"/>
                  </a:lnTo>
                  <a:lnTo>
                    <a:pt x="109" y="989"/>
                  </a:lnTo>
                  <a:lnTo>
                    <a:pt x="109" y="989"/>
                  </a:lnTo>
                  <a:lnTo>
                    <a:pt x="120" y="989"/>
                  </a:lnTo>
                  <a:lnTo>
                    <a:pt x="152" y="989"/>
                  </a:lnTo>
                  <a:lnTo>
                    <a:pt x="163" y="989"/>
                  </a:lnTo>
                  <a:lnTo>
                    <a:pt x="185" y="989"/>
                  </a:lnTo>
                  <a:lnTo>
                    <a:pt x="207" y="989"/>
                  </a:lnTo>
                  <a:lnTo>
                    <a:pt x="229" y="989"/>
                  </a:lnTo>
                  <a:lnTo>
                    <a:pt x="229" y="989"/>
                  </a:lnTo>
                  <a:lnTo>
                    <a:pt x="229" y="978"/>
                  </a:lnTo>
                  <a:lnTo>
                    <a:pt x="229" y="978"/>
                  </a:lnTo>
                  <a:lnTo>
                    <a:pt x="250" y="978"/>
                  </a:lnTo>
                  <a:lnTo>
                    <a:pt x="283" y="978"/>
                  </a:lnTo>
                  <a:lnTo>
                    <a:pt x="294" y="978"/>
                  </a:lnTo>
                  <a:lnTo>
                    <a:pt x="294" y="978"/>
                  </a:lnTo>
                  <a:lnTo>
                    <a:pt x="316" y="978"/>
                  </a:lnTo>
                  <a:lnTo>
                    <a:pt x="326" y="978"/>
                  </a:lnTo>
                  <a:lnTo>
                    <a:pt x="326" y="978"/>
                  </a:lnTo>
                  <a:lnTo>
                    <a:pt x="337" y="978"/>
                  </a:lnTo>
                  <a:lnTo>
                    <a:pt x="348" y="989"/>
                  </a:lnTo>
                  <a:lnTo>
                    <a:pt x="370" y="978"/>
                  </a:lnTo>
                  <a:lnTo>
                    <a:pt x="381" y="978"/>
                  </a:lnTo>
                  <a:lnTo>
                    <a:pt x="381" y="989"/>
                  </a:lnTo>
                  <a:lnTo>
                    <a:pt x="392" y="989"/>
                  </a:lnTo>
                  <a:lnTo>
                    <a:pt x="403" y="989"/>
                  </a:lnTo>
                  <a:lnTo>
                    <a:pt x="424" y="989"/>
                  </a:lnTo>
                  <a:lnTo>
                    <a:pt x="446" y="989"/>
                  </a:lnTo>
                  <a:lnTo>
                    <a:pt x="468" y="989"/>
                  </a:lnTo>
                  <a:lnTo>
                    <a:pt x="479" y="989"/>
                  </a:lnTo>
                  <a:lnTo>
                    <a:pt x="490" y="989"/>
                  </a:lnTo>
                  <a:lnTo>
                    <a:pt x="500" y="999"/>
                  </a:lnTo>
                  <a:lnTo>
                    <a:pt x="500" y="999"/>
                  </a:lnTo>
                  <a:lnTo>
                    <a:pt x="500" y="999"/>
                  </a:lnTo>
                  <a:lnTo>
                    <a:pt x="500" y="999"/>
                  </a:lnTo>
                  <a:lnTo>
                    <a:pt x="510" y="999"/>
                  </a:lnTo>
                  <a:lnTo>
                    <a:pt x="510" y="999"/>
                  </a:lnTo>
                  <a:lnTo>
                    <a:pt x="510" y="1010"/>
                  </a:lnTo>
                  <a:lnTo>
                    <a:pt x="521" y="1010"/>
                  </a:lnTo>
                  <a:lnTo>
                    <a:pt x="532" y="1010"/>
                  </a:lnTo>
                  <a:lnTo>
                    <a:pt x="532" y="1010"/>
                  </a:lnTo>
                  <a:lnTo>
                    <a:pt x="532" y="999"/>
                  </a:lnTo>
                  <a:lnTo>
                    <a:pt x="543" y="999"/>
                  </a:lnTo>
                  <a:lnTo>
                    <a:pt x="543" y="1010"/>
                  </a:lnTo>
                  <a:lnTo>
                    <a:pt x="554" y="1010"/>
                  </a:lnTo>
                  <a:lnTo>
                    <a:pt x="554" y="1010"/>
                  </a:lnTo>
                  <a:lnTo>
                    <a:pt x="576" y="1010"/>
                  </a:lnTo>
                  <a:lnTo>
                    <a:pt x="586" y="1010"/>
                  </a:lnTo>
                  <a:lnTo>
                    <a:pt x="597" y="1021"/>
                  </a:lnTo>
                  <a:lnTo>
                    <a:pt x="597" y="1032"/>
                  </a:lnTo>
                  <a:lnTo>
                    <a:pt x="608" y="1032"/>
                  </a:lnTo>
                  <a:lnTo>
                    <a:pt x="608" y="1032"/>
                  </a:lnTo>
                  <a:lnTo>
                    <a:pt x="608" y="1032"/>
                  </a:lnTo>
                  <a:lnTo>
                    <a:pt x="619" y="1032"/>
                  </a:lnTo>
                  <a:lnTo>
                    <a:pt x="619" y="1021"/>
                  </a:lnTo>
                  <a:lnTo>
                    <a:pt x="608" y="1010"/>
                  </a:lnTo>
                  <a:lnTo>
                    <a:pt x="608" y="999"/>
                  </a:lnTo>
                  <a:lnTo>
                    <a:pt x="608" y="999"/>
                  </a:lnTo>
                  <a:lnTo>
                    <a:pt x="608" y="989"/>
                  </a:lnTo>
                  <a:lnTo>
                    <a:pt x="619" y="989"/>
                  </a:lnTo>
                  <a:lnTo>
                    <a:pt x="619" y="978"/>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2" name="Freeform 207">
              <a:extLst>
                <a:ext uri="{FF2B5EF4-FFF2-40B4-BE49-F238E27FC236}">
                  <a16:creationId xmlns:a16="http://schemas.microsoft.com/office/drawing/2014/main" id="{C1C19B72-C0B1-2FEB-A2E5-11F11B0058C3}"/>
                </a:ext>
              </a:extLst>
            </p:cNvPr>
            <p:cNvSpPr>
              <a:spLocks noChangeArrowheads="1"/>
            </p:cNvSpPr>
            <p:nvPr/>
          </p:nvSpPr>
          <p:spPr bwMode="auto">
            <a:xfrm>
              <a:off x="9191791" y="4116245"/>
              <a:ext cx="99085" cy="139338"/>
            </a:xfrm>
            <a:custGeom>
              <a:avLst/>
              <a:gdLst>
                <a:gd name="T0" fmla="*/ 141 w 142"/>
                <a:gd name="T1" fmla="*/ 65 h 197"/>
                <a:gd name="T2" fmla="*/ 131 w 142"/>
                <a:gd name="T3" fmla="*/ 54 h 197"/>
                <a:gd name="T4" fmla="*/ 120 w 142"/>
                <a:gd name="T5" fmla="*/ 54 h 197"/>
                <a:gd name="T6" fmla="*/ 109 w 142"/>
                <a:gd name="T7" fmla="*/ 43 h 197"/>
                <a:gd name="T8" fmla="*/ 109 w 142"/>
                <a:gd name="T9" fmla="*/ 43 h 197"/>
                <a:gd name="T10" fmla="*/ 120 w 142"/>
                <a:gd name="T11" fmla="*/ 32 h 197"/>
                <a:gd name="T12" fmla="*/ 109 w 142"/>
                <a:gd name="T13" fmla="*/ 22 h 197"/>
                <a:gd name="T14" fmla="*/ 120 w 142"/>
                <a:gd name="T15" fmla="*/ 11 h 197"/>
                <a:gd name="T16" fmla="*/ 120 w 142"/>
                <a:gd name="T17" fmla="*/ 0 h 197"/>
                <a:gd name="T18" fmla="*/ 109 w 142"/>
                <a:gd name="T19" fmla="*/ 0 h 197"/>
                <a:gd name="T20" fmla="*/ 98 w 142"/>
                <a:gd name="T21" fmla="*/ 0 h 197"/>
                <a:gd name="T22" fmla="*/ 87 w 142"/>
                <a:gd name="T23" fmla="*/ 11 h 197"/>
                <a:gd name="T24" fmla="*/ 87 w 142"/>
                <a:gd name="T25" fmla="*/ 11 h 197"/>
                <a:gd name="T26" fmla="*/ 76 w 142"/>
                <a:gd name="T27" fmla="*/ 0 h 197"/>
                <a:gd name="T28" fmla="*/ 65 w 142"/>
                <a:gd name="T29" fmla="*/ 32 h 197"/>
                <a:gd name="T30" fmla="*/ 54 w 142"/>
                <a:gd name="T31" fmla="*/ 43 h 197"/>
                <a:gd name="T32" fmla="*/ 44 w 142"/>
                <a:gd name="T33" fmla="*/ 43 h 197"/>
                <a:gd name="T34" fmla="*/ 33 w 142"/>
                <a:gd name="T35" fmla="*/ 43 h 197"/>
                <a:gd name="T36" fmla="*/ 22 w 142"/>
                <a:gd name="T37" fmla="*/ 32 h 197"/>
                <a:gd name="T38" fmla="*/ 0 w 142"/>
                <a:gd name="T39" fmla="*/ 22 h 197"/>
                <a:gd name="T40" fmla="*/ 0 w 142"/>
                <a:gd name="T41" fmla="*/ 32 h 197"/>
                <a:gd name="T42" fmla="*/ 0 w 142"/>
                <a:gd name="T43" fmla="*/ 32 h 197"/>
                <a:gd name="T44" fmla="*/ 0 w 142"/>
                <a:gd name="T45" fmla="*/ 43 h 197"/>
                <a:gd name="T46" fmla="*/ 11 w 142"/>
                <a:gd name="T47" fmla="*/ 65 h 197"/>
                <a:gd name="T48" fmla="*/ 11 w 142"/>
                <a:gd name="T49" fmla="*/ 87 h 197"/>
                <a:gd name="T50" fmla="*/ 11 w 142"/>
                <a:gd name="T51" fmla="*/ 98 h 197"/>
                <a:gd name="T52" fmla="*/ 11 w 142"/>
                <a:gd name="T53" fmla="*/ 130 h 197"/>
                <a:gd name="T54" fmla="*/ 22 w 142"/>
                <a:gd name="T55" fmla="*/ 163 h 197"/>
                <a:gd name="T56" fmla="*/ 33 w 142"/>
                <a:gd name="T57" fmla="*/ 196 h 197"/>
                <a:gd name="T58" fmla="*/ 54 w 142"/>
                <a:gd name="T59" fmla="*/ 185 h 197"/>
                <a:gd name="T60" fmla="*/ 87 w 142"/>
                <a:gd name="T61" fmla="*/ 163 h 197"/>
                <a:gd name="T62" fmla="*/ 98 w 142"/>
                <a:gd name="T63" fmla="*/ 141 h 197"/>
                <a:gd name="T64" fmla="*/ 109 w 142"/>
                <a:gd name="T65" fmla="*/ 130 h 197"/>
                <a:gd name="T66" fmla="*/ 109 w 142"/>
                <a:gd name="T67" fmla="*/ 109 h 197"/>
                <a:gd name="T68" fmla="*/ 131 w 142"/>
                <a:gd name="T69" fmla="*/ 98 h 197"/>
                <a:gd name="T70" fmla="*/ 131 w 142"/>
                <a:gd name="T71" fmla="*/ 98 h 197"/>
                <a:gd name="T72" fmla="*/ 131 w 142"/>
                <a:gd name="T73" fmla="*/ 87 h 197"/>
                <a:gd name="T74" fmla="*/ 141 w 142"/>
                <a:gd name="T75" fmla="*/ 7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97">
                  <a:moveTo>
                    <a:pt x="141" y="65"/>
                  </a:moveTo>
                  <a:lnTo>
                    <a:pt x="141" y="65"/>
                  </a:lnTo>
                  <a:lnTo>
                    <a:pt x="141" y="54"/>
                  </a:lnTo>
                  <a:lnTo>
                    <a:pt x="131" y="54"/>
                  </a:lnTo>
                  <a:lnTo>
                    <a:pt x="131" y="54"/>
                  </a:lnTo>
                  <a:lnTo>
                    <a:pt x="120" y="54"/>
                  </a:lnTo>
                  <a:lnTo>
                    <a:pt x="109" y="54"/>
                  </a:lnTo>
                  <a:lnTo>
                    <a:pt x="109" y="43"/>
                  </a:lnTo>
                  <a:lnTo>
                    <a:pt x="109" y="43"/>
                  </a:lnTo>
                  <a:lnTo>
                    <a:pt x="109" y="43"/>
                  </a:lnTo>
                  <a:lnTo>
                    <a:pt x="109" y="32"/>
                  </a:lnTo>
                  <a:lnTo>
                    <a:pt x="120" y="32"/>
                  </a:lnTo>
                  <a:lnTo>
                    <a:pt x="109" y="32"/>
                  </a:lnTo>
                  <a:lnTo>
                    <a:pt x="109" y="22"/>
                  </a:lnTo>
                  <a:lnTo>
                    <a:pt x="109" y="22"/>
                  </a:lnTo>
                  <a:lnTo>
                    <a:pt x="120" y="11"/>
                  </a:lnTo>
                  <a:lnTo>
                    <a:pt x="120" y="0"/>
                  </a:lnTo>
                  <a:lnTo>
                    <a:pt x="120" y="0"/>
                  </a:lnTo>
                  <a:lnTo>
                    <a:pt x="120" y="0"/>
                  </a:lnTo>
                  <a:lnTo>
                    <a:pt x="109" y="0"/>
                  </a:lnTo>
                  <a:lnTo>
                    <a:pt x="98" y="0"/>
                  </a:lnTo>
                  <a:lnTo>
                    <a:pt x="98" y="0"/>
                  </a:lnTo>
                  <a:lnTo>
                    <a:pt x="87" y="0"/>
                  </a:lnTo>
                  <a:lnTo>
                    <a:pt x="87" y="11"/>
                  </a:lnTo>
                  <a:lnTo>
                    <a:pt x="87" y="11"/>
                  </a:lnTo>
                  <a:lnTo>
                    <a:pt x="87" y="11"/>
                  </a:lnTo>
                  <a:lnTo>
                    <a:pt x="76" y="0"/>
                  </a:lnTo>
                  <a:lnTo>
                    <a:pt x="76" y="0"/>
                  </a:lnTo>
                  <a:lnTo>
                    <a:pt x="65" y="22"/>
                  </a:lnTo>
                  <a:lnTo>
                    <a:pt x="65" y="32"/>
                  </a:lnTo>
                  <a:lnTo>
                    <a:pt x="65" y="32"/>
                  </a:lnTo>
                  <a:lnTo>
                    <a:pt x="54" y="43"/>
                  </a:lnTo>
                  <a:lnTo>
                    <a:pt x="54" y="43"/>
                  </a:lnTo>
                  <a:lnTo>
                    <a:pt x="44" y="43"/>
                  </a:lnTo>
                  <a:lnTo>
                    <a:pt x="33" y="43"/>
                  </a:lnTo>
                  <a:lnTo>
                    <a:pt x="33" y="43"/>
                  </a:lnTo>
                  <a:lnTo>
                    <a:pt x="22" y="43"/>
                  </a:lnTo>
                  <a:lnTo>
                    <a:pt x="22" y="32"/>
                  </a:lnTo>
                  <a:lnTo>
                    <a:pt x="11" y="22"/>
                  </a:lnTo>
                  <a:lnTo>
                    <a:pt x="0" y="22"/>
                  </a:lnTo>
                  <a:lnTo>
                    <a:pt x="0" y="22"/>
                  </a:lnTo>
                  <a:lnTo>
                    <a:pt x="0" y="32"/>
                  </a:lnTo>
                  <a:lnTo>
                    <a:pt x="0" y="32"/>
                  </a:lnTo>
                  <a:lnTo>
                    <a:pt x="0" y="32"/>
                  </a:lnTo>
                  <a:lnTo>
                    <a:pt x="0" y="43"/>
                  </a:lnTo>
                  <a:lnTo>
                    <a:pt x="0" y="43"/>
                  </a:lnTo>
                  <a:lnTo>
                    <a:pt x="11" y="54"/>
                  </a:lnTo>
                  <a:lnTo>
                    <a:pt x="11" y="65"/>
                  </a:lnTo>
                  <a:lnTo>
                    <a:pt x="11" y="76"/>
                  </a:lnTo>
                  <a:lnTo>
                    <a:pt x="11" y="87"/>
                  </a:lnTo>
                  <a:lnTo>
                    <a:pt x="11" y="98"/>
                  </a:lnTo>
                  <a:lnTo>
                    <a:pt x="11" y="98"/>
                  </a:lnTo>
                  <a:lnTo>
                    <a:pt x="11" y="119"/>
                  </a:lnTo>
                  <a:lnTo>
                    <a:pt x="11" y="130"/>
                  </a:lnTo>
                  <a:lnTo>
                    <a:pt x="11" y="141"/>
                  </a:lnTo>
                  <a:lnTo>
                    <a:pt x="22" y="163"/>
                  </a:lnTo>
                  <a:lnTo>
                    <a:pt x="22" y="174"/>
                  </a:lnTo>
                  <a:lnTo>
                    <a:pt x="33" y="196"/>
                  </a:lnTo>
                  <a:lnTo>
                    <a:pt x="54" y="196"/>
                  </a:lnTo>
                  <a:lnTo>
                    <a:pt x="54" y="185"/>
                  </a:lnTo>
                  <a:lnTo>
                    <a:pt x="76" y="174"/>
                  </a:lnTo>
                  <a:lnTo>
                    <a:pt x="87" y="163"/>
                  </a:lnTo>
                  <a:lnTo>
                    <a:pt x="87" y="152"/>
                  </a:lnTo>
                  <a:lnTo>
                    <a:pt x="98" y="141"/>
                  </a:lnTo>
                  <a:lnTo>
                    <a:pt x="109" y="130"/>
                  </a:lnTo>
                  <a:lnTo>
                    <a:pt x="109" y="130"/>
                  </a:lnTo>
                  <a:lnTo>
                    <a:pt x="109" y="119"/>
                  </a:lnTo>
                  <a:lnTo>
                    <a:pt x="109" y="109"/>
                  </a:lnTo>
                  <a:lnTo>
                    <a:pt x="120" y="109"/>
                  </a:lnTo>
                  <a:lnTo>
                    <a:pt x="131" y="98"/>
                  </a:lnTo>
                  <a:lnTo>
                    <a:pt x="131" y="98"/>
                  </a:lnTo>
                  <a:lnTo>
                    <a:pt x="131" y="98"/>
                  </a:lnTo>
                  <a:lnTo>
                    <a:pt x="131" y="87"/>
                  </a:lnTo>
                  <a:lnTo>
                    <a:pt x="131" y="87"/>
                  </a:lnTo>
                  <a:lnTo>
                    <a:pt x="141" y="87"/>
                  </a:lnTo>
                  <a:lnTo>
                    <a:pt x="141" y="76"/>
                  </a:lnTo>
                  <a:lnTo>
                    <a:pt x="141" y="65"/>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3" name="Freeform 208">
              <a:extLst>
                <a:ext uri="{FF2B5EF4-FFF2-40B4-BE49-F238E27FC236}">
                  <a16:creationId xmlns:a16="http://schemas.microsoft.com/office/drawing/2014/main" id="{26C115A7-EC92-911D-7BB5-DB881ADE113A}"/>
                </a:ext>
              </a:extLst>
            </p:cNvPr>
            <p:cNvSpPr>
              <a:spLocks noChangeArrowheads="1"/>
            </p:cNvSpPr>
            <p:nvPr/>
          </p:nvSpPr>
          <p:spPr bwMode="auto">
            <a:xfrm>
              <a:off x="7247263" y="3001547"/>
              <a:ext cx="442784" cy="365372"/>
            </a:xfrm>
            <a:custGeom>
              <a:avLst/>
              <a:gdLst>
                <a:gd name="T0" fmla="*/ 609 w 632"/>
                <a:gd name="T1" fmla="*/ 251 h 522"/>
                <a:gd name="T2" fmla="*/ 620 w 632"/>
                <a:gd name="T3" fmla="*/ 251 h 522"/>
                <a:gd name="T4" fmla="*/ 620 w 632"/>
                <a:gd name="T5" fmla="*/ 229 h 522"/>
                <a:gd name="T6" fmla="*/ 598 w 632"/>
                <a:gd name="T7" fmla="*/ 218 h 522"/>
                <a:gd name="T8" fmla="*/ 566 w 632"/>
                <a:gd name="T9" fmla="*/ 229 h 522"/>
                <a:gd name="T10" fmla="*/ 522 w 632"/>
                <a:gd name="T11" fmla="*/ 185 h 522"/>
                <a:gd name="T12" fmla="*/ 522 w 632"/>
                <a:gd name="T13" fmla="*/ 164 h 522"/>
                <a:gd name="T14" fmla="*/ 533 w 632"/>
                <a:gd name="T15" fmla="*/ 152 h 522"/>
                <a:gd name="T16" fmla="*/ 522 w 632"/>
                <a:gd name="T17" fmla="*/ 131 h 522"/>
                <a:gd name="T18" fmla="*/ 500 w 632"/>
                <a:gd name="T19" fmla="*/ 131 h 522"/>
                <a:gd name="T20" fmla="*/ 479 w 632"/>
                <a:gd name="T21" fmla="*/ 98 h 522"/>
                <a:gd name="T22" fmla="*/ 468 w 632"/>
                <a:gd name="T23" fmla="*/ 65 h 522"/>
                <a:gd name="T24" fmla="*/ 468 w 632"/>
                <a:gd name="T25" fmla="*/ 22 h 522"/>
                <a:gd name="T26" fmla="*/ 413 w 632"/>
                <a:gd name="T27" fmla="*/ 11 h 522"/>
                <a:gd name="T28" fmla="*/ 392 w 632"/>
                <a:gd name="T29" fmla="*/ 0 h 522"/>
                <a:gd name="T30" fmla="*/ 359 w 632"/>
                <a:gd name="T31" fmla="*/ 22 h 522"/>
                <a:gd name="T32" fmla="*/ 316 w 632"/>
                <a:gd name="T33" fmla="*/ 55 h 522"/>
                <a:gd name="T34" fmla="*/ 283 w 632"/>
                <a:gd name="T35" fmla="*/ 87 h 522"/>
                <a:gd name="T36" fmla="*/ 239 w 632"/>
                <a:gd name="T37" fmla="*/ 77 h 522"/>
                <a:gd name="T38" fmla="*/ 218 w 632"/>
                <a:gd name="T39" fmla="*/ 120 h 522"/>
                <a:gd name="T40" fmla="*/ 207 w 632"/>
                <a:gd name="T41" fmla="*/ 131 h 522"/>
                <a:gd name="T42" fmla="*/ 185 w 632"/>
                <a:gd name="T43" fmla="*/ 152 h 522"/>
                <a:gd name="T44" fmla="*/ 164 w 632"/>
                <a:gd name="T45" fmla="*/ 174 h 522"/>
                <a:gd name="T46" fmla="*/ 120 w 632"/>
                <a:gd name="T47" fmla="*/ 152 h 522"/>
                <a:gd name="T48" fmla="*/ 98 w 632"/>
                <a:gd name="T49" fmla="*/ 185 h 522"/>
                <a:gd name="T50" fmla="*/ 109 w 632"/>
                <a:gd name="T51" fmla="*/ 207 h 522"/>
                <a:gd name="T52" fmla="*/ 87 w 632"/>
                <a:gd name="T53" fmla="*/ 239 h 522"/>
                <a:gd name="T54" fmla="*/ 77 w 632"/>
                <a:gd name="T55" fmla="*/ 272 h 522"/>
                <a:gd name="T56" fmla="*/ 44 w 632"/>
                <a:gd name="T57" fmla="*/ 283 h 522"/>
                <a:gd name="T58" fmla="*/ 22 w 632"/>
                <a:gd name="T59" fmla="*/ 294 h 522"/>
                <a:gd name="T60" fmla="*/ 22 w 632"/>
                <a:gd name="T61" fmla="*/ 316 h 522"/>
                <a:gd name="T62" fmla="*/ 11 w 632"/>
                <a:gd name="T63" fmla="*/ 358 h 522"/>
                <a:gd name="T64" fmla="*/ 11 w 632"/>
                <a:gd name="T65" fmla="*/ 391 h 522"/>
                <a:gd name="T66" fmla="*/ 0 w 632"/>
                <a:gd name="T67" fmla="*/ 424 h 522"/>
                <a:gd name="T68" fmla="*/ 33 w 632"/>
                <a:gd name="T69" fmla="*/ 434 h 522"/>
                <a:gd name="T70" fmla="*/ 44 w 632"/>
                <a:gd name="T71" fmla="*/ 467 h 522"/>
                <a:gd name="T72" fmla="*/ 77 w 632"/>
                <a:gd name="T73" fmla="*/ 489 h 522"/>
                <a:gd name="T74" fmla="*/ 98 w 632"/>
                <a:gd name="T75" fmla="*/ 499 h 522"/>
                <a:gd name="T76" fmla="*/ 131 w 632"/>
                <a:gd name="T77" fmla="*/ 478 h 522"/>
                <a:gd name="T78" fmla="*/ 174 w 632"/>
                <a:gd name="T79" fmla="*/ 478 h 522"/>
                <a:gd name="T80" fmla="*/ 196 w 632"/>
                <a:gd name="T81" fmla="*/ 489 h 522"/>
                <a:gd name="T82" fmla="*/ 207 w 632"/>
                <a:gd name="T83" fmla="*/ 511 h 522"/>
                <a:gd name="T84" fmla="*/ 229 w 632"/>
                <a:gd name="T85" fmla="*/ 511 h 522"/>
                <a:gd name="T86" fmla="*/ 218 w 632"/>
                <a:gd name="T87" fmla="*/ 478 h 522"/>
                <a:gd name="T88" fmla="*/ 218 w 632"/>
                <a:gd name="T89" fmla="*/ 445 h 522"/>
                <a:gd name="T90" fmla="*/ 218 w 632"/>
                <a:gd name="T91" fmla="*/ 424 h 522"/>
                <a:gd name="T92" fmla="*/ 207 w 632"/>
                <a:gd name="T93" fmla="*/ 412 h 522"/>
                <a:gd name="T94" fmla="*/ 229 w 632"/>
                <a:gd name="T95" fmla="*/ 369 h 522"/>
                <a:gd name="T96" fmla="*/ 294 w 632"/>
                <a:gd name="T97" fmla="*/ 369 h 522"/>
                <a:gd name="T98" fmla="*/ 348 w 632"/>
                <a:gd name="T99" fmla="*/ 369 h 522"/>
                <a:gd name="T100" fmla="*/ 381 w 632"/>
                <a:gd name="T101" fmla="*/ 369 h 522"/>
                <a:gd name="T102" fmla="*/ 392 w 632"/>
                <a:gd name="T103" fmla="*/ 380 h 522"/>
                <a:gd name="T104" fmla="*/ 413 w 632"/>
                <a:gd name="T105" fmla="*/ 369 h 522"/>
                <a:gd name="T106" fmla="*/ 425 w 632"/>
                <a:gd name="T107" fmla="*/ 358 h 522"/>
                <a:gd name="T108" fmla="*/ 479 w 632"/>
                <a:gd name="T109" fmla="*/ 380 h 522"/>
                <a:gd name="T110" fmla="*/ 511 w 632"/>
                <a:gd name="T111" fmla="*/ 369 h 522"/>
                <a:gd name="T112" fmla="*/ 522 w 632"/>
                <a:gd name="T113" fmla="*/ 369 h 522"/>
                <a:gd name="T114" fmla="*/ 533 w 632"/>
                <a:gd name="T115" fmla="*/ 358 h 522"/>
                <a:gd name="T116" fmla="*/ 533 w 632"/>
                <a:gd name="T117" fmla="*/ 348 h 522"/>
                <a:gd name="T118" fmla="*/ 555 w 632"/>
                <a:gd name="T119" fmla="*/ 337 h 522"/>
                <a:gd name="T120" fmla="*/ 566 w 632"/>
                <a:gd name="T121" fmla="*/ 337 h 522"/>
                <a:gd name="T122" fmla="*/ 598 w 632"/>
                <a:gd name="T123" fmla="*/ 337 h 522"/>
                <a:gd name="T124" fmla="*/ 631 w 632"/>
                <a:gd name="T125" fmla="*/ 29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522">
                  <a:moveTo>
                    <a:pt x="631" y="283"/>
                  </a:moveTo>
                  <a:lnTo>
                    <a:pt x="620" y="272"/>
                  </a:lnTo>
                  <a:lnTo>
                    <a:pt x="609" y="261"/>
                  </a:lnTo>
                  <a:lnTo>
                    <a:pt x="609" y="251"/>
                  </a:lnTo>
                  <a:lnTo>
                    <a:pt x="609" y="251"/>
                  </a:lnTo>
                  <a:lnTo>
                    <a:pt x="609" y="251"/>
                  </a:lnTo>
                  <a:lnTo>
                    <a:pt x="609" y="251"/>
                  </a:lnTo>
                  <a:lnTo>
                    <a:pt x="620" y="251"/>
                  </a:lnTo>
                  <a:lnTo>
                    <a:pt x="620" y="239"/>
                  </a:lnTo>
                  <a:lnTo>
                    <a:pt x="620" y="239"/>
                  </a:lnTo>
                  <a:lnTo>
                    <a:pt x="620" y="229"/>
                  </a:lnTo>
                  <a:lnTo>
                    <a:pt x="620" y="229"/>
                  </a:lnTo>
                  <a:lnTo>
                    <a:pt x="609" y="218"/>
                  </a:lnTo>
                  <a:lnTo>
                    <a:pt x="609" y="218"/>
                  </a:lnTo>
                  <a:lnTo>
                    <a:pt x="609" y="218"/>
                  </a:lnTo>
                  <a:lnTo>
                    <a:pt x="598" y="218"/>
                  </a:lnTo>
                  <a:lnTo>
                    <a:pt x="587" y="229"/>
                  </a:lnTo>
                  <a:lnTo>
                    <a:pt x="587" y="229"/>
                  </a:lnTo>
                  <a:lnTo>
                    <a:pt x="577" y="229"/>
                  </a:lnTo>
                  <a:lnTo>
                    <a:pt x="566" y="229"/>
                  </a:lnTo>
                  <a:lnTo>
                    <a:pt x="566" y="218"/>
                  </a:lnTo>
                  <a:lnTo>
                    <a:pt x="555" y="207"/>
                  </a:lnTo>
                  <a:lnTo>
                    <a:pt x="533" y="196"/>
                  </a:lnTo>
                  <a:lnTo>
                    <a:pt x="522" y="185"/>
                  </a:lnTo>
                  <a:lnTo>
                    <a:pt x="522" y="185"/>
                  </a:lnTo>
                  <a:lnTo>
                    <a:pt x="522" y="174"/>
                  </a:lnTo>
                  <a:lnTo>
                    <a:pt x="522" y="164"/>
                  </a:lnTo>
                  <a:lnTo>
                    <a:pt x="522" y="164"/>
                  </a:lnTo>
                  <a:lnTo>
                    <a:pt x="533" y="164"/>
                  </a:lnTo>
                  <a:lnTo>
                    <a:pt x="544" y="164"/>
                  </a:lnTo>
                  <a:lnTo>
                    <a:pt x="544" y="164"/>
                  </a:lnTo>
                  <a:lnTo>
                    <a:pt x="533" y="152"/>
                  </a:lnTo>
                  <a:lnTo>
                    <a:pt x="522" y="152"/>
                  </a:lnTo>
                  <a:lnTo>
                    <a:pt x="522" y="142"/>
                  </a:lnTo>
                  <a:lnTo>
                    <a:pt x="522" y="142"/>
                  </a:lnTo>
                  <a:lnTo>
                    <a:pt x="522" y="131"/>
                  </a:lnTo>
                  <a:lnTo>
                    <a:pt x="511" y="131"/>
                  </a:lnTo>
                  <a:lnTo>
                    <a:pt x="511" y="131"/>
                  </a:lnTo>
                  <a:lnTo>
                    <a:pt x="500" y="131"/>
                  </a:lnTo>
                  <a:lnTo>
                    <a:pt x="500" y="131"/>
                  </a:lnTo>
                  <a:lnTo>
                    <a:pt x="500" y="131"/>
                  </a:lnTo>
                  <a:lnTo>
                    <a:pt x="490" y="120"/>
                  </a:lnTo>
                  <a:lnTo>
                    <a:pt x="479" y="98"/>
                  </a:lnTo>
                  <a:lnTo>
                    <a:pt x="479" y="98"/>
                  </a:lnTo>
                  <a:lnTo>
                    <a:pt x="479" y="87"/>
                  </a:lnTo>
                  <a:lnTo>
                    <a:pt x="479" y="77"/>
                  </a:lnTo>
                  <a:lnTo>
                    <a:pt x="479" y="77"/>
                  </a:lnTo>
                  <a:lnTo>
                    <a:pt x="468" y="65"/>
                  </a:lnTo>
                  <a:lnTo>
                    <a:pt x="457" y="55"/>
                  </a:lnTo>
                  <a:lnTo>
                    <a:pt x="457" y="44"/>
                  </a:lnTo>
                  <a:lnTo>
                    <a:pt x="468" y="33"/>
                  </a:lnTo>
                  <a:lnTo>
                    <a:pt x="468" y="22"/>
                  </a:lnTo>
                  <a:lnTo>
                    <a:pt x="468" y="22"/>
                  </a:lnTo>
                  <a:lnTo>
                    <a:pt x="446" y="11"/>
                  </a:lnTo>
                  <a:lnTo>
                    <a:pt x="425" y="0"/>
                  </a:lnTo>
                  <a:lnTo>
                    <a:pt x="413" y="11"/>
                  </a:lnTo>
                  <a:lnTo>
                    <a:pt x="413" y="11"/>
                  </a:lnTo>
                  <a:lnTo>
                    <a:pt x="413" y="0"/>
                  </a:lnTo>
                  <a:lnTo>
                    <a:pt x="403" y="0"/>
                  </a:lnTo>
                  <a:lnTo>
                    <a:pt x="392" y="0"/>
                  </a:lnTo>
                  <a:lnTo>
                    <a:pt x="392" y="0"/>
                  </a:lnTo>
                  <a:lnTo>
                    <a:pt x="370" y="11"/>
                  </a:lnTo>
                  <a:lnTo>
                    <a:pt x="370" y="22"/>
                  </a:lnTo>
                  <a:lnTo>
                    <a:pt x="359" y="22"/>
                  </a:lnTo>
                  <a:lnTo>
                    <a:pt x="348" y="33"/>
                  </a:lnTo>
                  <a:lnTo>
                    <a:pt x="326" y="44"/>
                  </a:lnTo>
                  <a:lnTo>
                    <a:pt x="316" y="55"/>
                  </a:lnTo>
                  <a:lnTo>
                    <a:pt x="316" y="55"/>
                  </a:lnTo>
                  <a:lnTo>
                    <a:pt x="305" y="55"/>
                  </a:lnTo>
                  <a:lnTo>
                    <a:pt x="294" y="55"/>
                  </a:lnTo>
                  <a:lnTo>
                    <a:pt x="294" y="55"/>
                  </a:lnTo>
                  <a:lnTo>
                    <a:pt x="283" y="87"/>
                  </a:lnTo>
                  <a:lnTo>
                    <a:pt x="283" y="87"/>
                  </a:lnTo>
                  <a:lnTo>
                    <a:pt x="251" y="77"/>
                  </a:lnTo>
                  <a:lnTo>
                    <a:pt x="251" y="77"/>
                  </a:lnTo>
                  <a:lnTo>
                    <a:pt x="239" y="77"/>
                  </a:lnTo>
                  <a:lnTo>
                    <a:pt x="229" y="98"/>
                  </a:lnTo>
                  <a:lnTo>
                    <a:pt x="218" y="109"/>
                  </a:lnTo>
                  <a:lnTo>
                    <a:pt x="218" y="120"/>
                  </a:lnTo>
                  <a:lnTo>
                    <a:pt x="218" y="120"/>
                  </a:lnTo>
                  <a:lnTo>
                    <a:pt x="218" y="131"/>
                  </a:lnTo>
                  <a:lnTo>
                    <a:pt x="207" y="131"/>
                  </a:lnTo>
                  <a:lnTo>
                    <a:pt x="207" y="131"/>
                  </a:lnTo>
                  <a:lnTo>
                    <a:pt x="207" y="131"/>
                  </a:lnTo>
                  <a:lnTo>
                    <a:pt x="196" y="131"/>
                  </a:lnTo>
                  <a:lnTo>
                    <a:pt x="185" y="131"/>
                  </a:lnTo>
                  <a:lnTo>
                    <a:pt x="185" y="142"/>
                  </a:lnTo>
                  <a:lnTo>
                    <a:pt x="185" y="152"/>
                  </a:lnTo>
                  <a:lnTo>
                    <a:pt x="185" y="164"/>
                  </a:lnTo>
                  <a:lnTo>
                    <a:pt x="174" y="174"/>
                  </a:lnTo>
                  <a:lnTo>
                    <a:pt x="164" y="174"/>
                  </a:lnTo>
                  <a:lnTo>
                    <a:pt x="164" y="174"/>
                  </a:lnTo>
                  <a:lnTo>
                    <a:pt x="164" y="174"/>
                  </a:lnTo>
                  <a:lnTo>
                    <a:pt x="142" y="152"/>
                  </a:lnTo>
                  <a:lnTo>
                    <a:pt x="131" y="152"/>
                  </a:lnTo>
                  <a:lnTo>
                    <a:pt x="120" y="152"/>
                  </a:lnTo>
                  <a:lnTo>
                    <a:pt x="109" y="164"/>
                  </a:lnTo>
                  <a:lnTo>
                    <a:pt x="109" y="164"/>
                  </a:lnTo>
                  <a:lnTo>
                    <a:pt x="109" y="174"/>
                  </a:lnTo>
                  <a:lnTo>
                    <a:pt x="98" y="185"/>
                  </a:lnTo>
                  <a:lnTo>
                    <a:pt x="98" y="185"/>
                  </a:lnTo>
                  <a:lnTo>
                    <a:pt x="109" y="196"/>
                  </a:lnTo>
                  <a:lnTo>
                    <a:pt x="109" y="207"/>
                  </a:lnTo>
                  <a:lnTo>
                    <a:pt x="109" y="207"/>
                  </a:lnTo>
                  <a:lnTo>
                    <a:pt x="87" y="218"/>
                  </a:lnTo>
                  <a:lnTo>
                    <a:pt x="87" y="229"/>
                  </a:lnTo>
                  <a:lnTo>
                    <a:pt x="87" y="229"/>
                  </a:lnTo>
                  <a:lnTo>
                    <a:pt x="87" y="239"/>
                  </a:lnTo>
                  <a:lnTo>
                    <a:pt x="87" y="251"/>
                  </a:lnTo>
                  <a:lnTo>
                    <a:pt x="87" y="261"/>
                  </a:lnTo>
                  <a:lnTo>
                    <a:pt x="77" y="261"/>
                  </a:lnTo>
                  <a:lnTo>
                    <a:pt x="77" y="272"/>
                  </a:lnTo>
                  <a:lnTo>
                    <a:pt x="77" y="272"/>
                  </a:lnTo>
                  <a:lnTo>
                    <a:pt x="65" y="272"/>
                  </a:lnTo>
                  <a:lnTo>
                    <a:pt x="65" y="283"/>
                  </a:lnTo>
                  <a:lnTo>
                    <a:pt x="44" y="283"/>
                  </a:lnTo>
                  <a:lnTo>
                    <a:pt x="33" y="283"/>
                  </a:lnTo>
                  <a:lnTo>
                    <a:pt x="33" y="283"/>
                  </a:lnTo>
                  <a:lnTo>
                    <a:pt x="22" y="294"/>
                  </a:lnTo>
                  <a:lnTo>
                    <a:pt x="22" y="294"/>
                  </a:lnTo>
                  <a:lnTo>
                    <a:pt x="22" y="305"/>
                  </a:lnTo>
                  <a:lnTo>
                    <a:pt x="22" y="316"/>
                  </a:lnTo>
                  <a:lnTo>
                    <a:pt x="22" y="316"/>
                  </a:lnTo>
                  <a:lnTo>
                    <a:pt x="22" y="316"/>
                  </a:lnTo>
                  <a:lnTo>
                    <a:pt x="22" y="326"/>
                  </a:lnTo>
                  <a:lnTo>
                    <a:pt x="22" y="337"/>
                  </a:lnTo>
                  <a:lnTo>
                    <a:pt x="22" y="358"/>
                  </a:lnTo>
                  <a:lnTo>
                    <a:pt x="11" y="358"/>
                  </a:lnTo>
                  <a:lnTo>
                    <a:pt x="11" y="369"/>
                  </a:lnTo>
                  <a:lnTo>
                    <a:pt x="0" y="369"/>
                  </a:lnTo>
                  <a:lnTo>
                    <a:pt x="11" y="380"/>
                  </a:lnTo>
                  <a:lnTo>
                    <a:pt x="11" y="391"/>
                  </a:lnTo>
                  <a:lnTo>
                    <a:pt x="0" y="402"/>
                  </a:lnTo>
                  <a:lnTo>
                    <a:pt x="0" y="412"/>
                  </a:lnTo>
                  <a:lnTo>
                    <a:pt x="0" y="424"/>
                  </a:lnTo>
                  <a:lnTo>
                    <a:pt x="0" y="424"/>
                  </a:lnTo>
                  <a:lnTo>
                    <a:pt x="11" y="434"/>
                  </a:lnTo>
                  <a:lnTo>
                    <a:pt x="11" y="434"/>
                  </a:lnTo>
                  <a:lnTo>
                    <a:pt x="22" y="434"/>
                  </a:lnTo>
                  <a:lnTo>
                    <a:pt x="33" y="434"/>
                  </a:lnTo>
                  <a:lnTo>
                    <a:pt x="33" y="445"/>
                  </a:lnTo>
                  <a:lnTo>
                    <a:pt x="44" y="456"/>
                  </a:lnTo>
                  <a:lnTo>
                    <a:pt x="44" y="456"/>
                  </a:lnTo>
                  <a:lnTo>
                    <a:pt x="44" y="467"/>
                  </a:lnTo>
                  <a:lnTo>
                    <a:pt x="55" y="478"/>
                  </a:lnTo>
                  <a:lnTo>
                    <a:pt x="55" y="478"/>
                  </a:lnTo>
                  <a:lnTo>
                    <a:pt x="65" y="489"/>
                  </a:lnTo>
                  <a:lnTo>
                    <a:pt x="77" y="489"/>
                  </a:lnTo>
                  <a:lnTo>
                    <a:pt x="77" y="489"/>
                  </a:lnTo>
                  <a:lnTo>
                    <a:pt x="87" y="489"/>
                  </a:lnTo>
                  <a:lnTo>
                    <a:pt x="87" y="499"/>
                  </a:lnTo>
                  <a:lnTo>
                    <a:pt x="98" y="499"/>
                  </a:lnTo>
                  <a:lnTo>
                    <a:pt x="98" y="489"/>
                  </a:lnTo>
                  <a:lnTo>
                    <a:pt x="109" y="489"/>
                  </a:lnTo>
                  <a:lnTo>
                    <a:pt x="120" y="478"/>
                  </a:lnTo>
                  <a:lnTo>
                    <a:pt x="131" y="478"/>
                  </a:lnTo>
                  <a:lnTo>
                    <a:pt x="142" y="467"/>
                  </a:lnTo>
                  <a:lnTo>
                    <a:pt x="152" y="467"/>
                  </a:lnTo>
                  <a:lnTo>
                    <a:pt x="174" y="478"/>
                  </a:lnTo>
                  <a:lnTo>
                    <a:pt x="174" y="478"/>
                  </a:lnTo>
                  <a:lnTo>
                    <a:pt x="185" y="478"/>
                  </a:lnTo>
                  <a:lnTo>
                    <a:pt x="185" y="478"/>
                  </a:lnTo>
                  <a:lnTo>
                    <a:pt x="196" y="489"/>
                  </a:lnTo>
                  <a:lnTo>
                    <a:pt x="196" y="489"/>
                  </a:lnTo>
                  <a:lnTo>
                    <a:pt x="207" y="489"/>
                  </a:lnTo>
                  <a:lnTo>
                    <a:pt x="207" y="499"/>
                  </a:lnTo>
                  <a:lnTo>
                    <a:pt x="207" y="511"/>
                  </a:lnTo>
                  <a:lnTo>
                    <a:pt x="207" y="511"/>
                  </a:lnTo>
                  <a:lnTo>
                    <a:pt x="218" y="511"/>
                  </a:lnTo>
                  <a:lnTo>
                    <a:pt x="218" y="521"/>
                  </a:lnTo>
                  <a:lnTo>
                    <a:pt x="229" y="511"/>
                  </a:lnTo>
                  <a:lnTo>
                    <a:pt x="229" y="511"/>
                  </a:lnTo>
                  <a:lnTo>
                    <a:pt x="229" y="511"/>
                  </a:lnTo>
                  <a:lnTo>
                    <a:pt x="218" y="499"/>
                  </a:lnTo>
                  <a:lnTo>
                    <a:pt x="218" y="489"/>
                  </a:lnTo>
                  <a:lnTo>
                    <a:pt x="218" y="478"/>
                  </a:lnTo>
                  <a:lnTo>
                    <a:pt x="218" y="467"/>
                  </a:lnTo>
                  <a:lnTo>
                    <a:pt x="218" y="456"/>
                  </a:lnTo>
                  <a:lnTo>
                    <a:pt x="218" y="445"/>
                  </a:lnTo>
                  <a:lnTo>
                    <a:pt x="218" y="445"/>
                  </a:lnTo>
                  <a:lnTo>
                    <a:pt x="218" y="434"/>
                  </a:lnTo>
                  <a:lnTo>
                    <a:pt x="218" y="434"/>
                  </a:lnTo>
                  <a:lnTo>
                    <a:pt x="218" y="434"/>
                  </a:lnTo>
                  <a:lnTo>
                    <a:pt x="218" y="424"/>
                  </a:lnTo>
                  <a:lnTo>
                    <a:pt x="218" y="424"/>
                  </a:lnTo>
                  <a:lnTo>
                    <a:pt x="218" y="424"/>
                  </a:lnTo>
                  <a:lnTo>
                    <a:pt x="218" y="412"/>
                  </a:lnTo>
                  <a:lnTo>
                    <a:pt x="207" y="412"/>
                  </a:lnTo>
                  <a:lnTo>
                    <a:pt x="207" y="402"/>
                  </a:lnTo>
                  <a:lnTo>
                    <a:pt x="218" y="380"/>
                  </a:lnTo>
                  <a:lnTo>
                    <a:pt x="218" y="369"/>
                  </a:lnTo>
                  <a:lnTo>
                    <a:pt x="229" y="369"/>
                  </a:lnTo>
                  <a:lnTo>
                    <a:pt x="229" y="369"/>
                  </a:lnTo>
                  <a:lnTo>
                    <a:pt x="239" y="369"/>
                  </a:lnTo>
                  <a:lnTo>
                    <a:pt x="261" y="369"/>
                  </a:lnTo>
                  <a:lnTo>
                    <a:pt x="294" y="369"/>
                  </a:lnTo>
                  <a:lnTo>
                    <a:pt x="316" y="369"/>
                  </a:lnTo>
                  <a:lnTo>
                    <a:pt x="316" y="369"/>
                  </a:lnTo>
                  <a:lnTo>
                    <a:pt x="316" y="369"/>
                  </a:lnTo>
                  <a:lnTo>
                    <a:pt x="348" y="369"/>
                  </a:lnTo>
                  <a:lnTo>
                    <a:pt x="359" y="369"/>
                  </a:lnTo>
                  <a:lnTo>
                    <a:pt x="370" y="369"/>
                  </a:lnTo>
                  <a:lnTo>
                    <a:pt x="370" y="369"/>
                  </a:lnTo>
                  <a:lnTo>
                    <a:pt x="381" y="369"/>
                  </a:lnTo>
                  <a:lnTo>
                    <a:pt x="392" y="369"/>
                  </a:lnTo>
                  <a:lnTo>
                    <a:pt x="392" y="380"/>
                  </a:lnTo>
                  <a:lnTo>
                    <a:pt x="392" y="380"/>
                  </a:lnTo>
                  <a:lnTo>
                    <a:pt x="392" y="380"/>
                  </a:lnTo>
                  <a:lnTo>
                    <a:pt x="403" y="369"/>
                  </a:lnTo>
                  <a:lnTo>
                    <a:pt x="403" y="369"/>
                  </a:lnTo>
                  <a:lnTo>
                    <a:pt x="403" y="369"/>
                  </a:lnTo>
                  <a:lnTo>
                    <a:pt x="413" y="369"/>
                  </a:lnTo>
                  <a:lnTo>
                    <a:pt x="413" y="369"/>
                  </a:lnTo>
                  <a:lnTo>
                    <a:pt x="413" y="369"/>
                  </a:lnTo>
                  <a:lnTo>
                    <a:pt x="413" y="358"/>
                  </a:lnTo>
                  <a:lnTo>
                    <a:pt x="425" y="358"/>
                  </a:lnTo>
                  <a:lnTo>
                    <a:pt x="435" y="358"/>
                  </a:lnTo>
                  <a:lnTo>
                    <a:pt x="457" y="369"/>
                  </a:lnTo>
                  <a:lnTo>
                    <a:pt x="479" y="369"/>
                  </a:lnTo>
                  <a:lnTo>
                    <a:pt x="479" y="380"/>
                  </a:lnTo>
                  <a:lnTo>
                    <a:pt x="479" y="380"/>
                  </a:lnTo>
                  <a:lnTo>
                    <a:pt x="490" y="380"/>
                  </a:lnTo>
                  <a:lnTo>
                    <a:pt x="490" y="369"/>
                  </a:lnTo>
                  <a:lnTo>
                    <a:pt x="511" y="369"/>
                  </a:lnTo>
                  <a:lnTo>
                    <a:pt x="522" y="369"/>
                  </a:lnTo>
                  <a:lnTo>
                    <a:pt x="522" y="369"/>
                  </a:lnTo>
                  <a:lnTo>
                    <a:pt x="522" y="369"/>
                  </a:lnTo>
                  <a:lnTo>
                    <a:pt x="522" y="369"/>
                  </a:lnTo>
                  <a:lnTo>
                    <a:pt x="533" y="369"/>
                  </a:lnTo>
                  <a:lnTo>
                    <a:pt x="533" y="369"/>
                  </a:lnTo>
                  <a:lnTo>
                    <a:pt x="533" y="358"/>
                  </a:lnTo>
                  <a:lnTo>
                    <a:pt x="533" y="358"/>
                  </a:lnTo>
                  <a:lnTo>
                    <a:pt x="533" y="358"/>
                  </a:lnTo>
                  <a:lnTo>
                    <a:pt x="533" y="358"/>
                  </a:lnTo>
                  <a:lnTo>
                    <a:pt x="533" y="348"/>
                  </a:lnTo>
                  <a:lnTo>
                    <a:pt x="533" y="348"/>
                  </a:lnTo>
                  <a:lnTo>
                    <a:pt x="544" y="348"/>
                  </a:lnTo>
                  <a:lnTo>
                    <a:pt x="544" y="348"/>
                  </a:lnTo>
                  <a:lnTo>
                    <a:pt x="544" y="348"/>
                  </a:lnTo>
                  <a:lnTo>
                    <a:pt x="555" y="337"/>
                  </a:lnTo>
                  <a:lnTo>
                    <a:pt x="555" y="337"/>
                  </a:lnTo>
                  <a:lnTo>
                    <a:pt x="555" y="337"/>
                  </a:lnTo>
                  <a:lnTo>
                    <a:pt x="555" y="337"/>
                  </a:lnTo>
                  <a:lnTo>
                    <a:pt x="566" y="337"/>
                  </a:lnTo>
                  <a:lnTo>
                    <a:pt x="566" y="337"/>
                  </a:lnTo>
                  <a:lnTo>
                    <a:pt x="577" y="337"/>
                  </a:lnTo>
                  <a:lnTo>
                    <a:pt x="587" y="337"/>
                  </a:lnTo>
                  <a:lnTo>
                    <a:pt x="598" y="337"/>
                  </a:lnTo>
                  <a:lnTo>
                    <a:pt x="620" y="316"/>
                  </a:lnTo>
                  <a:lnTo>
                    <a:pt x="631" y="316"/>
                  </a:lnTo>
                  <a:lnTo>
                    <a:pt x="631" y="294"/>
                  </a:lnTo>
                  <a:lnTo>
                    <a:pt x="631" y="294"/>
                  </a:lnTo>
                  <a:lnTo>
                    <a:pt x="631" y="283"/>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4" name="Freeform 214">
              <a:extLst>
                <a:ext uri="{FF2B5EF4-FFF2-40B4-BE49-F238E27FC236}">
                  <a16:creationId xmlns:a16="http://schemas.microsoft.com/office/drawing/2014/main" id="{81FA0F29-FEFE-82E5-E2FF-5EFD62A17EDA}"/>
                </a:ext>
              </a:extLst>
            </p:cNvPr>
            <p:cNvSpPr>
              <a:spLocks noChangeArrowheads="1"/>
            </p:cNvSpPr>
            <p:nvPr/>
          </p:nvSpPr>
          <p:spPr bwMode="auto">
            <a:xfrm>
              <a:off x="8665406" y="5100894"/>
              <a:ext cx="520192" cy="582120"/>
            </a:xfrm>
            <a:custGeom>
              <a:avLst/>
              <a:gdLst>
                <a:gd name="T0" fmla="*/ 718 w 740"/>
                <a:gd name="T1" fmla="*/ 391 h 827"/>
                <a:gd name="T2" fmla="*/ 718 w 740"/>
                <a:gd name="T3" fmla="*/ 369 h 827"/>
                <a:gd name="T4" fmla="*/ 696 w 740"/>
                <a:gd name="T5" fmla="*/ 358 h 827"/>
                <a:gd name="T6" fmla="*/ 641 w 740"/>
                <a:gd name="T7" fmla="*/ 348 h 827"/>
                <a:gd name="T8" fmla="*/ 620 w 740"/>
                <a:gd name="T9" fmla="*/ 304 h 827"/>
                <a:gd name="T10" fmla="*/ 620 w 740"/>
                <a:gd name="T11" fmla="*/ 271 h 827"/>
                <a:gd name="T12" fmla="*/ 620 w 740"/>
                <a:gd name="T13" fmla="*/ 249 h 827"/>
                <a:gd name="T14" fmla="*/ 587 w 740"/>
                <a:gd name="T15" fmla="*/ 239 h 827"/>
                <a:gd name="T16" fmla="*/ 565 w 740"/>
                <a:gd name="T17" fmla="*/ 206 h 827"/>
                <a:gd name="T18" fmla="*/ 500 w 740"/>
                <a:gd name="T19" fmla="*/ 162 h 827"/>
                <a:gd name="T20" fmla="*/ 478 w 740"/>
                <a:gd name="T21" fmla="*/ 108 h 827"/>
                <a:gd name="T22" fmla="*/ 467 w 740"/>
                <a:gd name="T23" fmla="*/ 76 h 827"/>
                <a:gd name="T24" fmla="*/ 435 w 740"/>
                <a:gd name="T25" fmla="*/ 32 h 827"/>
                <a:gd name="T26" fmla="*/ 424 w 740"/>
                <a:gd name="T27" fmla="*/ 10 h 827"/>
                <a:gd name="T28" fmla="*/ 402 w 740"/>
                <a:gd name="T29" fmla="*/ 10 h 827"/>
                <a:gd name="T30" fmla="*/ 359 w 740"/>
                <a:gd name="T31" fmla="*/ 21 h 827"/>
                <a:gd name="T32" fmla="*/ 326 w 740"/>
                <a:gd name="T33" fmla="*/ 32 h 827"/>
                <a:gd name="T34" fmla="*/ 304 w 740"/>
                <a:gd name="T35" fmla="*/ 65 h 827"/>
                <a:gd name="T36" fmla="*/ 283 w 740"/>
                <a:gd name="T37" fmla="*/ 43 h 827"/>
                <a:gd name="T38" fmla="*/ 261 w 740"/>
                <a:gd name="T39" fmla="*/ 21 h 827"/>
                <a:gd name="T40" fmla="*/ 130 w 740"/>
                <a:gd name="T41" fmla="*/ 43 h 827"/>
                <a:gd name="T42" fmla="*/ 87 w 740"/>
                <a:gd name="T43" fmla="*/ 108 h 827"/>
                <a:gd name="T44" fmla="*/ 87 w 740"/>
                <a:gd name="T45" fmla="*/ 249 h 827"/>
                <a:gd name="T46" fmla="*/ 87 w 740"/>
                <a:gd name="T47" fmla="*/ 380 h 827"/>
                <a:gd name="T48" fmla="*/ 11 w 740"/>
                <a:gd name="T49" fmla="*/ 434 h 827"/>
                <a:gd name="T50" fmla="*/ 0 w 740"/>
                <a:gd name="T51" fmla="*/ 532 h 827"/>
                <a:gd name="T52" fmla="*/ 0 w 740"/>
                <a:gd name="T53" fmla="*/ 630 h 827"/>
                <a:gd name="T54" fmla="*/ 32 w 740"/>
                <a:gd name="T55" fmla="*/ 674 h 827"/>
                <a:gd name="T56" fmla="*/ 65 w 740"/>
                <a:gd name="T57" fmla="*/ 739 h 827"/>
                <a:gd name="T58" fmla="*/ 65 w 740"/>
                <a:gd name="T59" fmla="*/ 761 h 827"/>
                <a:gd name="T60" fmla="*/ 54 w 740"/>
                <a:gd name="T61" fmla="*/ 804 h 827"/>
                <a:gd name="T62" fmla="*/ 65 w 740"/>
                <a:gd name="T63" fmla="*/ 826 h 827"/>
                <a:gd name="T64" fmla="*/ 119 w 740"/>
                <a:gd name="T65" fmla="*/ 826 h 827"/>
                <a:gd name="T66" fmla="*/ 141 w 740"/>
                <a:gd name="T67" fmla="*/ 815 h 827"/>
                <a:gd name="T68" fmla="*/ 163 w 740"/>
                <a:gd name="T69" fmla="*/ 804 h 827"/>
                <a:gd name="T70" fmla="*/ 206 w 740"/>
                <a:gd name="T71" fmla="*/ 761 h 827"/>
                <a:gd name="T72" fmla="*/ 228 w 740"/>
                <a:gd name="T73" fmla="*/ 717 h 827"/>
                <a:gd name="T74" fmla="*/ 239 w 740"/>
                <a:gd name="T75" fmla="*/ 684 h 827"/>
                <a:gd name="T76" fmla="*/ 283 w 740"/>
                <a:gd name="T77" fmla="*/ 684 h 827"/>
                <a:gd name="T78" fmla="*/ 315 w 740"/>
                <a:gd name="T79" fmla="*/ 717 h 827"/>
                <a:gd name="T80" fmla="*/ 348 w 740"/>
                <a:gd name="T81" fmla="*/ 728 h 827"/>
                <a:gd name="T82" fmla="*/ 391 w 740"/>
                <a:gd name="T83" fmla="*/ 728 h 827"/>
                <a:gd name="T84" fmla="*/ 424 w 740"/>
                <a:gd name="T85" fmla="*/ 728 h 827"/>
                <a:gd name="T86" fmla="*/ 446 w 740"/>
                <a:gd name="T87" fmla="*/ 684 h 827"/>
                <a:gd name="T88" fmla="*/ 467 w 740"/>
                <a:gd name="T89" fmla="*/ 630 h 827"/>
                <a:gd name="T90" fmla="*/ 511 w 740"/>
                <a:gd name="T91" fmla="*/ 619 h 827"/>
                <a:gd name="T92" fmla="*/ 544 w 740"/>
                <a:gd name="T93" fmla="*/ 587 h 827"/>
                <a:gd name="T94" fmla="*/ 565 w 740"/>
                <a:gd name="T95" fmla="*/ 522 h 827"/>
                <a:gd name="T96" fmla="*/ 587 w 740"/>
                <a:gd name="T97" fmla="*/ 510 h 827"/>
                <a:gd name="T98" fmla="*/ 609 w 740"/>
                <a:gd name="T99" fmla="*/ 500 h 827"/>
                <a:gd name="T100" fmla="*/ 620 w 740"/>
                <a:gd name="T101" fmla="*/ 489 h 827"/>
                <a:gd name="T102" fmla="*/ 641 w 740"/>
                <a:gd name="T103" fmla="*/ 467 h 827"/>
                <a:gd name="T104" fmla="*/ 696 w 740"/>
                <a:gd name="T105" fmla="*/ 434 h 827"/>
                <a:gd name="T106" fmla="*/ 728 w 740"/>
                <a:gd name="T107" fmla="*/ 40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0" h="827">
                  <a:moveTo>
                    <a:pt x="739" y="402"/>
                  </a:moveTo>
                  <a:lnTo>
                    <a:pt x="739" y="391"/>
                  </a:lnTo>
                  <a:lnTo>
                    <a:pt x="728" y="391"/>
                  </a:lnTo>
                  <a:lnTo>
                    <a:pt x="718" y="391"/>
                  </a:lnTo>
                  <a:lnTo>
                    <a:pt x="718" y="391"/>
                  </a:lnTo>
                  <a:lnTo>
                    <a:pt x="718" y="380"/>
                  </a:lnTo>
                  <a:lnTo>
                    <a:pt x="718" y="380"/>
                  </a:lnTo>
                  <a:lnTo>
                    <a:pt x="718" y="369"/>
                  </a:lnTo>
                  <a:lnTo>
                    <a:pt x="718" y="369"/>
                  </a:lnTo>
                  <a:lnTo>
                    <a:pt x="718" y="369"/>
                  </a:lnTo>
                  <a:lnTo>
                    <a:pt x="706" y="369"/>
                  </a:lnTo>
                  <a:lnTo>
                    <a:pt x="696" y="358"/>
                  </a:lnTo>
                  <a:lnTo>
                    <a:pt x="685" y="358"/>
                  </a:lnTo>
                  <a:lnTo>
                    <a:pt x="652" y="348"/>
                  </a:lnTo>
                  <a:lnTo>
                    <a:pt x="641" y="348"/>
                  </a:lnTo>
                  <a:lnTo>
                    <a:pt x="641" y="348"/>
                  </a:lnTo>
                  <a:lnTo>
                    <a:pt x="641" y="336"/>
                  </a:lnTo>
                  <a:lnTo>
                    <a:pt x="631" y="326"/>
                  </a:lnTo>
                  <a:lnTo>
                    <a:pt x="631" y="315"/>
                  </a:lnTo>
                  <a:lnTo>
                    <a:pt x="620" y="304"/>
                  </a:lnTo>
                  <a:lnTo>
                    <a:pt x="609" y="304"/>
                  </a:lnTo>
                  <a:lnTo>
                    <a:pt x="620" y="293"/>
                  </a:lnTo>
                  <a:lnTo>
                    <a:pt x="620" y="282"/>
                  </a:lnTo>
                  <a:lnTo>
                    <a:pt x="620" y="271"/>
                  </a:lnTo>
                  <a:lnTo>
                    <a:pt x="620" y="271"/>
                  </a:lnTo>
                  <a:lnTo>
                    <a:pt x="620" y="261"/>
                  </a:lnTo>
                  <a:lnTo>
                    <a:pt x="620" y="249"/>
                  </a:lnTo>
                  <a:lnTo>
                    <a:pt x="620" y="249"/>
                  </a:lnTo>
                  <a:lnTo>
                    <a:pt x="609" y="249"/>
                  </a:lnTo>
                  <a:lnTo>
                    <a:pt x="598" y="249"/>
                  </a:lnTo>
                  <a:lnTo>
                    <a:pt x="587" y="249"/>
                  </a:lnTo>
                  <a:lnTo>
                    <a:pt x="587" y="239"/>
                  </a:lnTo>
                  <a:lnTo>
                    <a:pt x="587" y="228"/>
                  </a:lnTo>
                  <a:lnTo>
                    <a:pt x="576" y="217"/>
                  </a:lnTo>
                  <a:lnTo>
                    <a:pt x="576" y="217"/>
                  </a:lnTo>
                  <a:lnTo>
                    <a:pt x="565" y="206"/>
                  </a:lnTo>
                  <a:lnTo>
                    <a:pt x="554" y="206"/>
                  </a:lnTo>
                  <a:lnTo>
                    <a:pt x="544" y="195"/>
                  </a:lnTo>
                  <a:lnTo>
                    <a:pt x="522" y="184"/>
                  </a:lnTo>
                  <a:lnTo>
                    <a:pt x="500" y="162"/>
                  </a:lnTo>
                  <a:lnTo>
                    <a:pt x="500" y="162"/>
                  </a:lnTo>
                  <a:lnTo>
                    <a:pt x="489" y="141"/>
                  </a:lnTo>
                  <a:lnTo>
                    <a:pt x="478" y="119"/>
                  </a:lnTo>
                  <a:lnTo>
                    <a:pt x="478" y="108"/>
                  </a:lnTo>
                  <a:lnTo>
                    <a:pt x="478" y="108"/>
                  </a:lnTo>
                  <a:lnTo>
                    <a:pt x="467" y="97"/>
                  </a:lnTo>
                  <a:lnTo>
                    <a:pt x="467" y="87"/>
                  </a:lnTo>
                  <a:lnTo>
                    <a:pt x="467" y="76"/>
                  </a:lnTo>
                  <a:lnTo>
                    <a:pt x="457" y="65"/>
                  </a:lnTo>
                  <a:lnTo>
                    <a:pt x="446" y="54"/>
                  </a:lnTo>
                  <a:lnTo>
                    <a:pt x="446" y="43"/>
                  </a:lnTo>
                  <a:lnTo>
                    <a:pt x="435" y="32"/>
                  </a:lnTo>
                  <a:lnTo>
                    <a:pt x="435" y="32"/>
                  </a:lnTo>
                  <a:lnTo>
                    <a:pt x="435" y="21"/>
                  </a:lnTo>
                  <a:lnTo>
                    <a:pt x="424" y="21"/>
                  </a:lnTo>
                  <a:lnTo>
                    <a:pt x="424" y="10"/>
                  </a:lnTo>
                  <a:lnTo>
                    <a:pt x="424" y="10"/>
                  </a:lnTo>
                  <a:lnTo>
                    <a:pt x="435" y="0"/>
                  </a:lnTo>
                  <a:lnTo>
                    <a:pt x="424" y="0"/>
                  </a:lnTo>
                  <a:lnTo>
                    <a:pt x="402" y="10"/>
                  </a:lnTo>
                  <a:lnTo>
                    <a:pt x="391" y="10"/>
                  </a:lnTo>
                  <a:lnTo>
                    <a:pt x="370" y="21"/>
                  </a:lnTo>
                  <a:lnTo>
                    <a:pt x="370" y="21"/>
                  </a:lnTo>
                  <a:lnTo>
                    <a:pt x="359" y="21"/>
                  </a:lnTo>
                  <a:lnTo>
                    <a:pt x="359" y="21"/>
                  </a:lnTo>
                  <a:lnTo>
                    <a:pt x="348" y="21"/>
                  </a:lnTo>
                  <a:lnTo>
                    <a:pt x="337" y="32"/>
                  </a:lnTo>
                  <a:lnTo>
                    <a:pt x="326" y="32"/>
                  </a:lnTo>
                  <a:lnTo>
                    <a:pt x="326" y="43"/>
                  </a:lnTo>
                  <a:lnTo>
                    <a:pt x="315" y="43"/>
                  </a:lnTo>
                  <a:lnTo>
                    <a:pt x="304" y="65"/>
                  </a:lnTo>
                  <a:lnTo>
                    <a:pt x="304" y="65"/>
                  </a:lnTo>
                  <a:lnTo>
                    <a:pt x="293" y="65"/>
                  </a:lnTo>
                  <a:lnTo>
                    <a:pt x="293" y="65"/>
                  </a:lnTo>
                  <a:lnTo>
                    <a:pt x="293" y="54"/>
                  </a:lnTo>
                  <a:lnTo>
                    <a:pt x="283" y="43"/>
                  </a:lnTo>
                  <a:lnTo>
                    <a:pt x="272" y="21"/>
                  </a:lnTo>
                  <a:lnTo>
                    <a:pt x="272" y="21"/>
                  </a:lnTo>
                  <a:lnTo>
                    <a:pt x="272" y="21"/>
                  </a:lnTo>
                  <a:lnTo>
                    <a:pt x="261" y="21"/>
                  </a:lnTo>
                  <a:lnTo>
                    <a:pt x="228" y="32"/>
                  </a:lnTo>
                  <a:lnTo>
                    <a:pt x="206" y="32"/>
                  </a:lnTo>
                  <a:lnTo>
                    <a:pt x="174" y="43"/>
                  </a:lnTo>
                  <a:lnTo>
                    <a:pt x="130" y="43"/>
                  </a:lnTo>
                  <a:lnTo>
                    <a:pt x="109" y="54"/>
                  </a:lnTo>
                  <a:lnTo>
                    <a:pt x="87" y="54"/>
                  </a:lnTo>
                  <a:lnTo>
                    <a:pt x="87" y="65"/>
                  </a:lnTo>
                  <a:lnTo>
                    <a:pt x="87" y="108"/>
                  </a:lnTo>
                  <a:lnTo>
                    <a:pt x="87" y="141"/>
                  </a:lnTo>
                  <a:lnTo>
                    <a:pt x="87" y="184"/>
                  </a:lnTo>
                  <a:lnTo>
                    <a:pt x="87" y="217"/>
                  </a:lnTo>
                  <a:lnTo>
                    <a:pt x="87" y="249"/>
                  </a:lnTo>
                  <a:lnTo>
                    <a:pt x="87" y="293"/>
                  </a:lnTo>
                  <a:lnTo>
                    <a:pt x="87" y="326"/>
                  </a:lnTo>
                  <a:lnTo>
                    <a:pt x="87" y="369"/>
                  </a:lnTo>
                  <a:lnTo>
                    <a:pt x="87" y="380"/>
                  </a:lnTo>
                  <a:lnTo>
                    <a:pt x="87" y="380"/>
                  </a:lnTo>
                  <a:lnTo>
                    <a:pt x="11" y="380"/>
                  </a:lnTo>
                  <a:lnTo>
                    <a:pt x="11" y="402"/>
                  </a:lnTo>
                  <a:lnTo>
                    <a:pt x="11" y="434"/>
                  </a:lnTo>
                  <a:lnTo>
                    <a:pt x="11" y="456"/>
                  </a:lnTo>
                  <a:lnTo>
                    <a:pt x="0" y="489"/>
                  </a:lnTo>
                  <a:lnTo>
                    <a:pt x="0" y="510"/>
                  </a:lnTo>
                  <a:lnTo>
                    <a:pt x="0" y="532"/>
                  </a:lnTo>
                  <a:lnTo>
                    <a:pt x="0" y="565"/>
                  </a:lnTo>
                  <a:lnTo>
                    <a:pt x="0" y="587"/>
                  </a:lnTo>
                  <a:lnTo>
                    <a:pt x="0" y="619"/>
                  </a:lnTo>
                  <a:lnTo>
                    <a:pt x="0" y="630"/>
                  </a:lnTo>
                  <a:lnTo>
                    <a:pt x="0" y="641"/>
                  </a:lnTo>
                  <a:lnTo>
                    <a:pt x="11" y="641"/>
                  </a:lnTo>
                  <a:lnTo>
                    <a:pt x="32" y="663"/>
                  </a:lnTo>
                  <a:lnTo>
                    <a:pt x="32" y="674"/>
                  </a:lnTo>
                  <a:lnTo>
                    <a:pt x="43" y="674"/>
                  </a:lnTo>
                  <a:lnTo>
                    <a:pt x="54" y="706"/>
                  </a:lnTo>
                  <a:lnTo>
                    <a:pt x="54" y="728"/>
                  </a:lnTo>
                  <a:lnTo>
                    <a:pt x="65" y="739"/>
                  </a:lnTo>
                  <a:lnTo>
                    <a:pt x="65" y="750"/>
                  </a:lnTo>
                  <a:lnTo>
                    <a:pt x="65" y="761"/>
                  </a:lnTo>
                  <a:lnTo>
                    <a:pt x="65" y="761"/>
                  </a:lnTo>
                  <a:lnTo>
                    <a:pt x="65" y="761"/>
                  </a:lnTo>
                  <a:lnTo>
                    <a:pt x="65" y="771"/>
                  </a:lnTo>
                  <a:lnTo>
                    <a:pt x="54" y="783"/>
                  </a:lnTo>
                  <a:lnTo>
                    <a:pt x="54" y="793"/>
                  </a:lnTo>
                  <a:lnTo>
                    <a:pt x="54" y="804"/>
                  </a:lnTo>
                  <a:lnTo>
                    <a:pt x="54" y="815"/>
                  </a:lnTo>
                  <a:lnTo>
                    <a:pt x="54" y="826"/>
                  </a:lnTo>
                  <a:lnTo>
                    <a:pt x="54" y="826"/>
                  </a:lnTo>
                  <a:lnTo>
                    <a:pt x="65" y="826"/>
                  </a:lnTo>
                  <a:lnTo>
                    <a:pt x="76" y="826"/>
                  </a:lnTo>
                  <a:lnTo>
                    <a:pt x="87" y="826"/>
                  </a:lnTo>
                  <a:lnTo>
                    <a:pt x="119" y="826"/>
                  </a:lnTo>
                  <a:lnTo>
                    <a:pt x="119" y="826"/>
                  </a:lnTo>
                  <a:lnTo>
                    <a:pt x="130" y="826"/>
                  </a:lnTo>
                  <a:lnTo>
                    <a:pt x="130" y="826"/>
                  </a:lnTo>
                  <a:lnTo>
                    <a:pt x="141" y="826"/>
                  </a:lnTo>
                  <a:lnTo>
                    <a:pt x="141" y="815"/>
                  </a:lnTo>
                  <a:lnTo>
                    <a:pt x="141" y="815"/>
                  </a:lnTo>
                  <a:lnTo>
                    <a:pt x="152" y="804"/>
                  </a:lnTo>
                  <a:lnTo>
                    <a:pt x="163" y="804"/>
                  </a:lnTo>
                  <a:lnTo>
                    <a:pt x="163" y="804"/>
                  </a:lnTo>
                  <a:lnTo>
                    <a:pt x="174" y="783"/>
                  </a:lnTo>
                  <a:lnTo>
                    <a:pt x="196" y="771"/>
                  </a:lnTo>
                  <a:lnTo>
                    <a:pt x="196" y="761"/>
                  </a:lnTo>
                  <a:lnTo>
                    <a:pt x="206" y="761"/>
                  </a:lnTo>
                  <a:lnTo>
                    <a:pt x="206" y="761"/>
                  </a:lnTo>
                  <a:lnTo>
                    <a:pt x="217" y="739"/>
                  </a:lnTo>
                  <a:lnTo>
                    <a:pt x="217" y="717"/>
                  </a:lnTo>
                  <a:lnTo>
                    <a:pt x="228" y="717"/>
                  </a:lnTo>
                  <a:lnTo>
                    <a:pt x="228" y="696"/>
                  </a:lnTo>
                  <a:lnTo>
                    <a:pt x="239" y="696"/>
                  </a:lnTo>
                  <a:lnTo>
                    <a:pt x="239" y="684"/>
                  </a:lnTo>
                  <a:lnTo>
                    <a:pt x="239" y="684"/>
                  </a:lnTo>
                  <a:lnTo>
                    <a:pt x="250" y="684"/>
                  </a:lnTo>
                  <a:lnTo>
                    <a:pt x="261" y="684"/>
                  </a:lnTo>
                  <a:lnTo>
                    <a:pt x="272" y="684"/>
                  </a:lnTo>
                  <a:lnTo>
                    <a:pt x="283" y="684"/>
                  </a:lnTo>
                  <a:lnTo>
                    <a:pt x="293" y="696"/>
                  </a:lnTo>
                  <a:lnTo>
                    <a:pt x="304" y="706"/>
                  </a:lnTo>
                  <a:lnTo>
                    <a:pt x="304" y="717"/>
                  </a:lnTo>
                  <a:lnTo>
                    <a:pt x="315" y="717"/>
                  </a:lnTo>
                  <a:lnTo>
                    <a:pt x="326" y="717"/>
                  </a:lnTo>
                  <a:lnTo>
                    <a:pt x="326" y="717"/>
                  </a:lnTo>
                  <a:lnTo>
                    <a:pt x="337" y="728"/>
                  </a:lnTo>
                  <a:lnTo>
                    <a:pt x="348" y="728"/>
                  </a:lnTo>
                  <a:lnTo>
                    <a:pt x="359" y="728"/>
                  </a:lnTo>
                  <a:lnTo>
                    <a:pt x="370" y="728"/>
                  </a:lnTo>
                  <a:lnTo>
                    <a:pt x="380" y="728"/>
                  </a:lnTo>
                  <a:lnTo>
                    <a:pt x="391" y="728"/>
                  </a:lnTo>
                  <a:lnTo>
                    <a:pt x="402" y="728"/>
                  </a:lnTo>
                  <a:lnTo>
                    <a:pt x="413" y="728"/>
                  </a:lnTo>
                  <a:lnTo>
                    <a:pt x="424" y="728"/>
                  </a:lnTo>
                  <a:lnTo>
                    <a:pt x="424" y="728"/>
                  </a:lnTo>
                  <a:lnTo>
                    <a:pt x="435" y="717"/>
                  </a:lnTo>
                  <a:lnTo>
                    <a:pt x="435" y="717"/>
                  </a:lnTo>
                  <a:lnTo>
                    <a:pt x="446" y="696"/>
                  </a:lnTo>
                  <a:lnTo>
                    <a:pt x="446" y="684"/>
                  </a:lnTo>
                  <a:lnTo>
                    <a:pt x="457" y="674"/>
                  </a:lnTo>
                  <a:lnTo>
                    <a:pt x="467" y="652"/>
                  </a:lnTo>
                  <a:lnTo>
                    <a:pt x="467" y="641"/>
                  </a:lnTo>
                  <a:lnTo>
                    <a:pt x="467" y="630"/>
                  </a:lnTo>
                  <a:lnTo>
                    <a:pt x="478" y="630"/>
                  </a:lnTo>
                  <a:lnTo>
                    <a:pt x="489" y="630"/>
                  </a:lnTo>
                  <a:lnTo>
                    <a:pt x="511" y="619"/>
                  </a:lnTo>
                  <a:lnTo>
                    <a:pt x="511" y="619"/>
                  </a:lnTo>
                  <a:lnTo>
                    <a:pt x="511" y="609"/>
                  </a:lnTo>
                  <a:lnTo>
                    <a:pt x="522" y="609"/>
                  </a:lnTo>
                  <a:lnTo>
                    <a:pt x="533" y="597"/>
                  </a:lnTo>
                  <a:lnTo>
                    <a:pt x="544" y="587"/>
                  </a:lnTo>
                  <a:lnTo>
                    <a:pt x="554" y="543"/>
                  </a:lnTo>
                  <a:lnTo>
                    <a:pt x="554" y="543"/>
                  </a:lnTo>
                  <a:lnTo>
                    <a:pt x="565" y="532"/>
                  </a:lnTo>
                  <a:lnTo>
                    <a:pt x="565" y="522"/>
                  </a:lnTo>
                  <a:lnTo>
                    <a:pt x="565" y="522"/>
                  </a:lnTo>
                  <a:lnTo>
                    <a:pt x="576" y="522"/>
                  </a:lnTo>
                  <a:lnTo>
                    <a:pt x="576" y="510"/>
                  </a:lnTo>
                  <a:lnTo>
                    <a:pt x="587" y="510"/>
                  </a:lnTo>
                  <a:lnTo>
                    <a:pt x="598" y="510"/>
                  </a:lnTo>
                  <a:lnTo>
                    <a:pt x="598" y="510"/>
                  </a:lnTo>
                  <a:lnTo>
                    <a:pt x="598" y="500"/>
                  </a:lnTo>
                  <a:lnTo>
                    <a:pt x="609" y="500"/>
                  </a:lnTo>
                  <a:lnTo>
                    <a:pt x="609" y="500"/>
                  </a:lnTo>
                  <a:lnTo>
                    <a:pt x="620" y="489"/>
                  </a:lnTo>
                  <a:lnTo>
                    <a:pt x="620" y="489"/>
                  </a:lnTo>
                  <a:lnTo>
                    <a:pt x="620" y="489"/>
                  </a:lnTo>
                  <a:lnTo>
                    <a:pt x="631" y="478"/>
                  </a:lnTo>
                  <a:lnTo>
                    <a:pt x="631" y="478"/>
                  </a:lnTo>
                  <a:lnTo>
                    <a:pt x="631" y="478"/>
                  </a:lnTo>
                  <a:lnTo>
                    <a:pt x="641" y="467"/>
                  </a:lnTo>
                  <a:lnTo>
                    <a:pt x="652" y="445"/>
                  </a:lnTo>
                  <a:lnTo>
                    <a:pt x="663" y="434"/>
                  </a:lnTo>
                  <a:lnTo>
                    <a:pt x="674" y="434"/>
                  </a:lnTo>
                  <a:lnTo>
                    <a:pt x="696" y="434"/>
                  </a:lnTo>
                  <a:lnTo>
                    <a:pt x="706" y="423"/>
                  </a:lnTo>
                  <a:lnTo>
                    <a:pt x="706" y="423"/>
                  </a:lnTo>
                  <a:lnTo>
                    <a:pt x="718" y="413"/>
                  </a:lnTo>
                  <a:lnTo>
                    <a:pt x="728" y="402"/>
                  </a:lnTo>
                  <a:lnTo>
                    <a:pt x="739" y="402"/>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5" name="Freeform 220">
              <a:extLst>
                <a:ext uri="{FF2B5EF4-FFF2-40B4-BE49-F238E27FC236}">
                  <a16:creationId xmlns:a16="http://schemas.microsoft.com/office/drawing/2014/main" id="{A678CAFD-0F85-2CFD-97F3-AA15F7A8C315}"/>
                </a:ext>
              </a:extLst>
            </p:cNvPr>
            <p:cNvSpPr>
              <a:spLocks noChangeArrowheads="1"/>
            </p:cNvSpPr>
            <p:nvPr/>
          </p:nvSpPr>
          <p:spPr bwMode="auto">
            <a:xfrm>
              <a:off x="7597155" y="3178041"/>
              <a:ext cx="176493" cy="390144"/>
            </a:xfrm>
            <a:custGeom>
              <a:avLst/>
              <a:gdLst>
                <a:gd name="T0" fmla="*/ 240 w 252"/>
                <a:gd name="T1" fmla="*/ 140 h 554"/>
                <a:gd name="T2" fmla="*/ 240 w 252"/>
                <a:gd name="T3" fmla="*/ 107 h 554"/>
                <a:gd name="T4" fmla="*/ 218 w 252"/>
                <a:gd name="T5" fmla="*/ 86 h 554"/>
                <a:gd name="T6" fmla="*/ 229 w 252"/>
                <a:gd name="T7" fmla="*/ 54 h 554"/>
                <a:gd name="T8" fmla="*/ 218 w 252"/>
                <a:gd name="T9" fmla="*/ 43 h 554"/>
                <a:gd name="T10" fmla="*/ 196 w 252"/>
                <a:gd name="T11" fmla="*/ 21 h 554"/>
                <a:gd name="T12" fmla="*/ 164 w 252"/>
                <a:gd name="T13" fmla="*/ 0 h 554"/>
                <a:gd name="T14" fmla="*/ 153 w 252"/>
                <a:gd name="T15" fmla="*/ 0 h 554"/>
                <a:gd name="T16" fmla="*/ 131 w 252"/>
                <a:gd name="T17" fmla="*/ 10 h 554"/>
                <a:gd name="T18" fmla="*/ 131 w 252"/>
                <a:gd name="T19" fmla="*/ 43 h 554"/>
                <a:gd name="T20" fmla="*/ 120 w 252"/>
                <a:gd name="T21" fmla="*/ 65 h 554"/>
                <a:gd name="T22" fmla="*/ 77 w 252"/>
                <a:gd name="T23" fmla="*/ 86 h 554"/>
                <a:gd name="T24" fmla="*/ 55 w 252"/>
                <a:gd name="T25" fmla="*/ 86 h 554"/>
                <a:gd name="T26" fmla="*/ 55 w 252"/>
                <a:gd name="T27" fmla="*/ 86 h 554"/>
                <a:gd name="T28" fmla="*/ 44 w 252"/>
                <a:gd name="T29" fmla="*/ 97 h 554"/>
                <a:gd name="T30" fmla="*/ 33 w 252"/>
                <a:gd name="T31" fmla="*/ 107 h 554"/>
                <a:gd name="T32" fmla="*/ 33 w 252"/>
                <a:gd name="T33" fmla="*/ 107 h 554"/>
                <a:gd name="T34" fmla="*/ 22 w 252"/>
                <a:gd name="T35" fmla="*/ 118 h 554"/>
                <a:gd name="T36" fmla="*/ 22 w 252"/>
                <a:gd name="T37" fmla="*/ 118 h 554"/>
                <a:gd name="T38" fmla="*/ 11 w 252"/>
                <a:gd name="T39" fmla="*/ 140 h 554"/>
                <a:gd name="T40" fmla="*/ 0 w 252"/>
                <a:gd name="T41" fmla="*/ 183 h 554"/>
                <a:gd name="T42" fmla="*/ 33 w 252"/>
                <a:gd name="T43" fmla="*/ 205 h 554"/>
                <a:gd name="T44" fmla="*/ 55 w 252"/>
                <a:gd name="T45" fmla="*/ 238 h 554"/>
                <a:gd name="T46" fmla="*/ 55 w 252"/>
                <a:gd name="T47" fmla="*/ 270 h 554"/>
                <a:gd name="T48" fmla="*/ 66 w 252"/>
                <a:gd name="T49" fmla="*/ 303 h 554"/>
                <a:gd name="T50" fmla="*/ 77 w 252"/>
                <a:gd name="T51" fmla="*/ 368 h 554"/>
                <a:gd name="T52" fmla="*/ 77 w 252"/>
                <a:gd name="T53" fmla="*/ 455 h 554"/>
                <a:gd name="T54" fmla="*/ 66 w 252"/>
                <a:gd name="T55" fmla="*/ 499 h 554"/>
                <a:gd name="T56" fmla="*/ 66 w 252"/>
                <a:gd name="T57" fmla="*/ 509 h 554"/>
                <a:gd name="T58" fmla="*/ 77 w 252"/>
                <a:gd name="T59" fmla="*/ 542 h 554"/>
                <a:gd name="T60" fmla="*/ 66 w 252"/>
                <a:gd name="T61" fmla="*/ 553 h 554"/>
                <a:gd name="T62" fmla="*/ 153 w 252"/>
                <a:gd name="T63" fmla="*/ 542 h 554"/>
                <a:gd name="T64" fmla="*/ 164 w 252"/>
                <a:gd name="T65" fmla="*/ 520 h 554"/>
                <a:gd name="T66" fmla="*/ 164 w 252"/>
                <a:gd name="T67" fmla="*/ 499 h 554"/>
                <a:gd name="T68" fmla="*/ 164 w 252"/>
                <a:gd name="T69" fmla="*/ 477 h 554"/>
                <a:gd name="T70" fmla="*/ 164 w 252"/>
                <a:gd name="T71" fmla="*/ 444 h 554"/>
                <a:gd name="T72" fmla="*/ 164 w 252"/>
                <a:gd name="T73" fmla="*/ 433 h 554"/>
                <a:gd name="T74" fmla="*/ 164 w 252"/>
                <a:gd name="T75" fmla="*/ 412 h 554"/>
                <a:gd name="T76" fmla="*/ 164 w 252"/>
                <a:gd name="T77" fmla="*/ 368 h 554"/>
                <a:gd name="T78" fmla="*/ 164 w 252"/>
                <a:gd name="T79" fmla="*/ 335 h 554"/>
                <a:gd name="T80" fmla="*/ 174 w 252"/>
                <a:gd name="T81" fmla="*/ 303 h 554"/>
                <a:gd name="T82" fmla="*/ 196 w 252"/>
                <a:gd name="T83" fmla="*/ 270 h 554"/>
                <a:gd name="T84" fmla="*/ 196 w 252"/>
                <a:gd name="T85" fmla="*/ 248 h 554"/>
                <a:gd name="T86" fmla="*/ 207 w 252"/>
                <a:gd name="T87" fmla="*/ 227 h 554"/>
                <a:gd name="T88" fmla="*/ 229 w 252"/>
                <a:gd name="T89" fmla="*/ 216 h 554"/>
                <a:gd name="T90" fmla="*/ 229 w 252"/>
                <a:gd name="T91" fmla="*/ 183 h 554"/>
                <a:gd name="T92" fmla="*/ 240 w 252"/>
                <a:gd name="T93" fmla="*/ 173 h 554"/>
                <a:gd name="T94" fmla="*/ 240 w 252"/>
                <a:gd name="T95" fmla="*/ 173 h 554"/>
                <a:gd name="T96" fmla="*/ 251 w 252"/>
                <a:gd name="T97" fmla="*/ 1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554">
                  <a:moveTo>
                    <a:pt x="251" y="151"/>
                  </a:moveTo>
                  <a:lnTo>
                    <a:pt x="240" y="140"/>
                  </a:lnTo>
                  <a:lnTo>
                    <a:pt x="240" y="140"/>
                  </a:lnTo>
                  <a:lnTo>
                    <a:pt x="240" y="129"/>
                  </a:lnTo>
                  <a:lnTo>
                    <a:pt x="240" y="118"/>
                  </a:lnTo>
                  <a:lnTo>
                    <a:pt x="240" y="107"/>
                  </a:lnTo>
                  <a:lnTo>
                    <a:pt x="240" y="107"/>
                  </a:lnTo>
                  <a:lnTo>
                    <a:pt x="240" y="107"/>
                  </a:lnTo>
                  <a:lnTo>
                    <a:pt x="218" y="86"/>
                  </a:lnTo>
                  <a:lnTo>
                    <a:pt x="218" y="75"/>
                  </a:lnTo>
                  <a:lnTo>
                    <a:pt x="229" y="65"/>
                  </a:lnTo>
                  <a:lnTo>
                    <a:pt x="229" y="54"/>
                  </a:lnTo>
                  <a:lnTo>
                    <a:pt x="229" y="54"/>
                  </a:lnTo>
                  <a:lnTo>
                    <a:pt x="218" y="43"/>
                  </a:lnTo>
                  <a:lnTo>
                    <a:pt x="218" y="43"/>
                  </a:lnTo>
                  <a:lnTo>
                    <a:pt x="207" y="43"/>
                  </a:lnTo>
                  <a:lnTo>
                    <a:pt x="207" y="32"/>
                  </a:lnTo>
                  <a:lnTo>
                    <a:pt x="196" y="21"/>
                  </a:lnTo>
                  <a:lnTo>
                    <a:pt x="174" y="0"/>
                  </a:lnTo>
                  <a:lnTo>
                    <a:pt x="174" y="0"/>
                  </a:lnTo>
                  <a:lnTo>
                    <a:pt x="164" y="0"/>
                  </a:lnTo>
                  <a:lnTo>
                    <a:pt x="164" y="0"/>
                  </a:lnTo>
                  <a:lnTo>
                    <a:pt x="164" y="0"/>
                  </a:lnTo>
                  <a:lnTo>
                    <a:pt x="153" y="0"/>
                  </a:lnTo>
                  <a:lnTo>
                    <a:pt x="153" y="0"/>
                  </a:lnTo>
                  <a:lnTo>
                    <a:pt x="142" y="10"/>
                  </a:lnTo>
                  <a:lnTo>
                    <a:pt x="131" y="10"/>
                  </a:lnTo>
                  <a:lnTo>
                    <a:pt x="131" y="10"/>
                  </a:lnTo>
                  <a:lnTo>
                    <a:pt x="142" y="32"/>
                  </a:lnTo>
                  <a:lnTo>
                    <a:pt x="131" y="43"/>
                  </a:lnTo>
                  <a:lnTo>
                    <a:pt x="131" y="43"/>
                  </a:lnTo>
                  <a:lnTo>
                    <a:pt x="131" y="65"/>
                  </a:lnTo>
                  <a:lnTo>
                    <a:pt x="120" y="65"/>
                  </a:lnTo>
                  <a:lnTo>
                    <a:pt x="98" y="86"/>
                  </a:lnTo>
                  <a:lnTo>
                    <a:pt x="87" y="86"/>
                  </a:lnTo>
                  <a:lnTo>
                    <a:pt x="77" y="86"/>
                  </a:lnTo>
                  <a:lnTo>
                    <a:pt x="66" y="86"/>
                  </a:lnTo>
                  <a:lnTo>
                    <a:pt x="66" y="86"/>
                  </a:lnTo>
                  <a:lnTo>
                    <a:pt x="55" y="86"/>
                  </a:lnTo>
                  <a:lnTo>
                    <a:pt x="55" y="86"/>
                  </a:lnTo>
                  <a:lnTo>
                    <a:pt x="55" y="86"/>
                  </a:lnTo>
                  <a:lnTo>
                    <a:pt x="55" y="86"/>
                  </a:lnTo>
                  <a:lnTo>
                    <a:pt x="44" y="97"/>
                  </a:lnTo>
                  <a:lnTo>
                    <a:pt x="44" y="97"/>
                  </a:lnTo>
                  <a:lnTo>
                    <a:pt x="44" y="97"/>
                  </a:lnTo>
                  <a:lnTo>
                    <a:pt x="33" y="97"/>
                  </a:lnTo>
                  <a:lnTo>
                    <a:pt x="33" y="97"/>
                  </a:lnTo>
                  <a:lnTo>
                    <a:pt x="33" y="107"/>
                  </a:lnTo>
                  <a:lnTo>
                    <a:pt x="33" y="107"/>
                  </a:lnTo>
                  <a:lnTo>
                    <a:pt x="33" y="107"/>
                  </a:lnTo>
                  <a:lnTo>
                    <a:pt x="33" y="107"/>
                  </a:lnTo>
                  <a:lnTo>
                    <a:pt x="33" y="118"/>
                  </a:lnTo>
                  <a:lnTo>
                    <a:pt x="33" y="118"/>
                  </a:lnTo>
                  <a:lnTo>
                    <a:pt x="22" y="118"/>
                  </a:lnTo>
                  <a:lnTo>
                    <a:pt x="22" y="118"/>
                  </a:lnTo>
                  <a:lnTo>
                    <a:pt x="22" y="118"/>
                  </a:lnTo>
                  <a:lnTo>
                    <a:pt x="22" y="118"/>
                  </a:lnTo>
                  <a:lnTo>
                    <a:pt x="11" y="118"/>
                  </a:lnTo>
                  <a:lnTo>
                    <a:pt x="11" y="129"/>
                  </a:lnTo>
                  <a:lnTo>
                    <a:pt x="11" y="140"/>
                  </a:lnTo>
                  <a:lnTo>
                    <a:pt x="11" y="151"/>
                  </a:lnTo>
                  <a:lnTo>
                    <a:pt x="0" y="173"/>
                  </a:lnTo>
                  <a:lnTo>
                    <a:pt x="0" y="183"/>
                  </a:lnTo>
                  <a:lnTo>
                    <a:pt x="11" y="183"/>
                  </a:lnTo>
                  <a:lnTo>
                    <a:pt x="22" y="194"/>
                  </a:lnTo>
                  <a:lnTo>
                    <a:pt x="33" y="205"/>
                  </a:lnTo>
                  <a:lnTo>
                    <a:pt x="44" y="216"/>
                  </a:lnTo>
                  <a:lnTo>
                    <a:pt x="55" y="216"/>
                  </a:lnTo>
                  <a:lnTo>
                    <a:pt x="55" y="238"/>
                  </a:lnTo>
                  <a:lnTo>
                    <a:pt x="55" y="248"/>
                  </a:lnTo>
                  <a:lnTo>
                    <a:pt x="55" y="260"/>
                  </a:lnTo>
                  <a:lnTo>
                    <a:pt x="55" y="270"/>
                  </a:lnTo>
                  <a:lnTo>
                    <a:pt x="55" y="281"/>
                  </a:lnTo>
                  <a:lnTo>
                    <a:pt x="66" y="292"/>
                  </a:lnTo>
                  <a:lnTo>
                    <a:pt x="66" y="303"/>
                  </a:lnTo>
                  <a:lnTo>
                    <a:pt x="66" y="325"/>
                  </a:lnTo>
                  <a:lnTo>
                    <a:pt x="66" y="347"/>
                  </a:lnTo>
                  <a:lnTo>
                    <a:pt x="77" y="368"/>
                  </a:lnTo>
                  <a:lnTo>
                    <a:pt x="77" y="390"/>
                  </a:lnTo>
                  <a:lnTo>
                    <a:pt x="77" y="422"/>
                  </a:lnTo>
                  <a:lnTo>
                    <a:pt x="77" y="455"/>
                  </a:lnTo>
                  <a:lnTo>
                    <a:pt x="66" y="488"/>
                  </a:lnTo>
                  <a:lnTo>
                    <a:pt x="66" y="488"/>
                  </a:lnTo>
                  <a:lnTo>
                    <a:pt x="66" y="499"/>
                  </a:lnTo>
                  <a:lnTo>
                    <a:pt x="66" y="509"/>
                  </a:lnTo>
                  <a:lnTo>
                    <a:pt x="66" y="509"/>
                  </a:lnTo>
                  <a:lnTo>
                    <a:pt x="66" y="509"/>
                  </a:lnTo>
                  <a:lnTo>
                    <a:pt x="66" y="520"/>
                  </a:lnTo>
                  <a:lnTo>
                    <a:pt x="77" y="520"/>
                  </a:lnTo>
                  <a:lnTo>
                    <a:pt x="77" y="542"/>
                  </a:lnTo>
                  <a:lnTo>
                    <a:pt x="87" y="553"/>
                  </a:lnTo>
                  <a:lnTo>
                    <a:pt x="66" y="553"/>
                  </a:lnTo>
                  <a:lnTo>
                    <a:pt x="66" y="553"/>
                  </a:lnTo>
                  <a:lnTo>
                    <a:pt x="87" y="553"/>
                  </a:lnTo>
                  <a:lnTo>
                    <a:pt x="120" y="542"/>
                  </a:lnTo>
                  <a:lnTo>
                    <a:pt x="153" y="542"/>
                  </a:lnTo>
                  <a:lnTo>
                    <a:pt x="153" y="542"/>
                  </a:lnTo>
                  <a:lnTo>
                    <a:pt x="164" y="520"/>
                  </a:lnTo>
                  <a:lnTo>
                    <a:pt x="164" y="520"/>
                  </a:lnTo>
                  <a:lnTo>
                    <a:pt x="164" y="509"/>
                  </a:lnTo>
                  <a:lnTo>
                    <a:pt x="164" y="509"/>
                  </a:lnTo>
                  <a:lnTo>
                    <a:pt x="164" y="499"/>
                  </a:lnTo>
                  <a:lnTo>
                    <a:pt x="164" y="488"/>
                  </a:lnTo>
                  <a:lnTo>
                    <a:pt x="164" y="488"/>
                  </a:lnTo>
                  <a:lnTo>
                    <a:pt x="164" y="477"/>
                  </a:lnTo>
                  <a:lnTo>
                    <a:pt x="164" y="477"/>
                  </a:lnTo>
                  <a:lnTo>
                    <a:pt x="164" y="444"/>
                  </a:lnTo>
                  <a:lnTo>
                    <a:pt x="164" y="444"/>
                  </a:lnTo>
                  <a:lnTo>
                    <a:pt x="164" y="444"/>
                  </a:lnTo>
                  <a:lnTo>
                    <a:pt x="164" y="444"/>
                  </a:lnTo>
                  <a:lnTo>
                    <a:pt x="164" y="433"/>
                  </a:lnTo>
                  <a:lnTo>
                    <a:pt x="164" y="433"/>
                  </a:lnTo>
                  <a:lnTo>
                    <a:pt x="164" y="422"/>
                  </a:lnTo>
                  <a:lnTo>
                    <a:pt x="164" y="412"/>
                  </a:lnTo>
                  <a:lnTo>
                    <a:pt x="153" y="401"/>
                  </a:lnTo>
                  <a:lnTo>
                    <a:pt x="153" y="390"/>
                  </a:lnTo>
                  <a:lnTo>
                    <a:pt x="164" y="368"/>
                  </a:lnTo>
                  <a:lnTo>
                    <a:pt x="153" y="357"/>
                  </a:lnTo>
                  <a:lnTo>
                    <a:pt x="164" y="357"/>
                  </a:lnTo>
                  <a:lnTo>
                    <a:pt x="164" y="335"/>
                  </a:lnTo>
                  <a:lnTo>
                    <a:pt x="164" y="325"/>
                  </a:lnTo>
                  <a:lnTo>
                    <a:pt x="164" y="303"/>
                  </a:lnTo>
                  <a:lnTo>
                    <a:pt x="174" y="303"/>
                  </a:lnTo>
                  <a:lnTo>
                    <a:pt x="185" y="292"/>
                  </a:lnTo>
                  <a:lnTo>
                    <a:pt x="196" y="281"/>
                  </a:lnTo>
                  <a:lnTo>
                    <a:pt x="196" y="270"/>
                  </a:lnTo>
                  <a:lnTo>
                    <a:pt x="196" y="260"/>
                  </a:lnTo>
                  <a:lnTo>
                    <a:pt x="196" y="260"/>
                  </a:lnTo>
                  <a:lnTo>
                    <a:pt x="196" y="248"/>
                  </a:lnTo>
                  <a:lnTo>
                    <a:pt x="207" y="238"/>
                  </a:lnTo>
                  <a:lnTo>
                    <a:pt x="207" y="238"/>
                  </a:lnTo>
                  <a:lnTo>
                    <a:pt x="207" y="227"/>
                  </a:lnTo>
                  <a:lnTo>
                    <a:pt x="218" y="227"/>
                  </a:lnTo>
                  <a:lnTo>
                    <a:pt x="218" y="227"/>
                  </a:lnTo>
                  <a:lnTo>
                    <a:pt x="229" y="216"/>
                  </a:lnTo>
                  <a:lnTo>
                    <a:pt x="229" y="216"/>
                  </a:lnTo>
                  <a:lnTo>
                    <a:pt x="240" y="194"/>
                  </a:lnTo>
                  <a:lnTo>
                    <a:pt x="229" y="183"/>
                  </a:lnTo>
                  <a:lnTo>
                    <a:pt x="229" y="183"/>
                  </a:lnTo>
                  <a:lnTo>
                    <a:pt x="229" y="183"/>
                  </a:lnTo>
                  <a:lnTo>
                    <a:pt x="240" y="173"/>
                  </a:lnTo>
                  <a:lnTo>
                    <a:pt x="240" y="173"/>
                  </a:lnTo>
                  <a:lnTo>
                    <a:pt x="240" y="173"/>
                  </a:lnTo>
                  <a:lnTo>
                    <a:pt x="240" y="173"/>
                  </a:lnTo>
                  <a:lnTo>
                    <a:pt x="251" y="173"/>
                  </a:lnTo>
                  <a:lnTo>
                    <a:pt x="251" y="161"/>
                  </a:lnTo>
                  <a:lnTo>
                    <a:pt x="251" y="151"/>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6" name="Freeform 236">
              <a:extLst>
                <a:ext uri="{FF2B5EF4-FFF2-40B4-BE49-F238E27FC236}">
                  <a16:creationId xmlns:a16="http://schemas.microsoft.com/office/drawing/2014/main" id="{FBFDDD59-1AA1-B283-CE5A-93C578DCB848}"/>
                </a:ext>
              </a:extLst>
            </p:cNvPr>
            <p:cNvSpPr>
              <a:spLocks noChangeArrowheads="1"/>
            </p:cNvSpPr>
            <p:nvPr/>
          </p:nvSpPr>
          <p:spPr bwMode="auto">
            <a:xfrm>
              <a:off x="8216431" y="4246294"/>
              <a:ext cx="696685" cy="870083"/>
            </a:xfrm>
            <a:custGeom>
              <a:avLst/>
              <a:gdLst>
                <a:gd name="T0" fmla="*/ 978 w 990"/>
                <a:gd name="T1" fmla="*/ 598 h 1240"/>
                <a:gd name="T2" fmla="*/ 934 w 990"/>
                <a:gd name="T3" fmla="*/ 598 h 1240"/>
                <a:gd name="T4" fmla="*/ 869 w 990"/>
                <a:gd name="T5" fmla="*/ 609 h 1240"/>
                <a:gd name="T6" fmla="*/ 837 w 990"/>
                <a:gd name="T7" fmla="*/ 609 h 1240"/>
                <a:gd name="T8" fmla="*/ 847 w 990"/>
                <a:gd name="T9" fmla="*/ 565 h 1240"/>
                <a:gd name="T10" fmla="*/ 815 w 990"/>
                <a:gd name="T11" fmla="*/ 489 h 1240"/>
                <a:gd name="T12" fmla="*/ 815 w 990"/>
                <a:gd name="T13" fmla="*/ 359 h 1240"/>
                <a:gd name="T14" fmla="*/ 804 w 990"/>
                <a:gd name="T15" fmla="*/ 272 h 1240"/>
                <a:gd name="T16" fmla="*/ 706 w 990"/>
                <a:gd name="T17" fmla="*/ 261 h 1240"/>
                <a:gd name="T18" fmla="*/ 673 w 990"/>
                <a:gd name="T19" fmla="*/ 228 h 1240"/>
                <a:gd name="T20" fmla="*/ 619 w 990"/>
                <a:gd name="T21" fmla="*/ 272 h 1240"/>
                <a:gd name="T22" fmla="*/ 597 w 990"/>
                <a:gd name="T23" fmla="*/ 326 h 1240"/>
                <a:gd name="T24" fmla="*/ 532 w 990"/>
                <a:gd name="T25" fmla="*/ 326 h 1240"/>
                <a:gd name="T26" fmla="*/ 478 w 990"/>
                <a:gd name="T27" fmla="*/ 337 h 1240"/>
                <a:gd name="T28" fmla="*/ 434 w 990"/>
                <a:gd name="T29" fmla="*/ 272 h 1240"/>
                <a:gd name="T30" fmla="*/ 412 w 990"/>
                <a:gd name="T31" fmla="*/ 217 h 1240"/>
                <a:gd name="T32" fmla="*/ 390 w 990"/>
                <a:gd name="T33" fmla="*/ 163 h 1240"/>
                <a:gd name="T34" fmla="*/ 347 w 990"/>
                <a:gd name="T35" fmla="*/ 130 h 1240"/>
                <a:gd name="T36" fmla="*/ 218 w 990"/>
                <a:gd name="T37" fmla="*/ 141 h 1240"/>
                <a:gd name="T38" fmla="*/ 131 w 990"/>
                <a:gd name="T39" fmla="*/ 130 h 1240"/>
                <a:gd name="T40" fmla="*/ 87 w 990"/>
                <a:gd name="T41" fmla="*/ 152 h 1240"/>
                <a:gd name="T42" fmla="*/ 55 w 990"/>
                <a:gd name="T43" fmla="*/ 185 h 1240"/>
                <a:gd name="T44" fmla="*/ 131 w 990"/>
                <a:gd name="T45" fmla="*/ 369 h 1240"/>
                <a:gd name="T46" fmla="*/ 109 w 990"/>
                <a:gd name="T47" fmla="*/ 413 h 1240"/>
                <a:gd name="T48" fmla="*/ 120 w 990"/>
                <a:gd name="T49" fmla="*/ 456 h 1240"/>
                <a:gd name="T50" fmla="*/ 142 w 990"/>
                <a:gd name="T51" fmla="*/ 554 h 1240"/>
                <a:gd name="T52" fmla="*/ 163 w 990"/>
                <a:gd name="T53" fmla="*/ 652 h 1240"/>
                <a:gd name="T54" fmla="*/ 98 w 990"/>
                <a:gd name="T55" fmla="*/ 761 h 1240"/>
                <a:gd name="T56" fmla="*/ 22 w 990"/>
                <a:gd name="T57" fmla="*/ 989 h 1240"/>
                <a:gd name="T58" fmla="*/ 0 w 990"/>
                <a:gd name="T59" fmla="*/ 1054 h 1240"/>
                <a:gd name="T60" fmla="*/ 11 w 990"/>
                <a:gd name="T61" fmla="*/ 1174 h 1240"/>
                <a:gd name="T62" fmla="*/ 65 w 990"/>
                <a:gd name="T63" fmla="*/ 1163 h 1240"/>
                <a:gd name="T64" fmla="*/ 120 w 990"/>
                <a:gd name="T65" fmla="*/ 1141 h 1240"/>
                <a:gd name="T66" fmla="*/ 163 w 990"/>
                <a:gd name="T67" fmla="*/ 1174 h 1240"/>
                <a:gd name="T68" fmla="*/ 218 w 990"/>
                <a:gd name="T69" fmla="*/ 1185 h 1240"/>
                <a:gd name="T70" fmla="*/ 445 w 990"/>
                <a:gd name="T71" fmla="*/ 1185 h 1240"/>
                <a:gd name="T72" fmla="*/ 532 w 990"/>
                <a:gd name="T73" fmla="*/ 1185 h 1240"/>
                <a:gd name="T74" fmla="*/ 586 w 990"/>
                <a:gd name="T75" fmla="*/ 1218 h 1240"/>
                <a:gd name="T76" fmla="*/ 684 w 990"/>
                <a:gd name="T77" fmla="*/ 1228 h 1240"/>
                <a:gd name="T78" fmla="*/ 760 w 990"/>
                <a:gd name="T79" fmla="*/ 1239 h 1240"/>
                <a:gd name="T80" fmla="*/ 858 w 990"/>
                <a:gd name="T81" fmla="*/ 1218 h 1240"/>
                <a:gd name="T82" fmla="*/ 858 w 990"/>
                <a:gd name="T83" fmla="*/ 1141 h 1240"/>
                <a:gd name="T84" fmla="*/ 815 w 990"/>
                <a:gd name="T85" fmla="*/ 1054 h 1240"/>
                <a:gd name="T86" fmla="*/ 815 w 990"/>
                <a:gd name="T87" fmla="*/ 891 h 1240"/>
                <a:gd name="T88" fmla="*/ 967 w 990"/>
                <a:gd name="T89" fmla="*/ 783 h 1240"/>
                <a:gd name="T90" fmla="*/ 978 w 990"/>
                <a:gd name="T91" fmla="*/ 739 h 1240"/>
                <a:gd name="T92" fmla="*/ 978 w 990"/>
                <a:gd name="T93" fmla="*/ 663 h 1240"/>
                <a:gd name="T94" fmla="*/ 33 w 990"/>
                <a:gd name="T95" fmla="*/ 76 h 1240"/>
                <a:gd name="T96" fmla="*/ 44 w 990"/>
                <a:gd name="T97" fmla="*/ 130 h 1240"/>
                <a:gd name="T98" fmla="*/ 65 w 990"/>
                <a:gd name="T99" fmla="*/ 65 h 1240"/>
                <a:gd name="T100" fmla="*/ 65 w 990"/>
                <a:gd name="T101" fmla="*/ 54 h 1240"/>
                <a:gd name="T102" fmla="*/ 109 w 990"/>
                <a:gd name="T103" fmla="*/ 21 h 1240"/>
                <a:gd name="T104" fmla="*/ 76 w 990"/>
                <a:gd name="T105" fmla="*/ 11 h 1240"/>
                <a:gd name="T106" fmla="*/ 44 w 990"/>
                <a:gd name="T107" fmla="*/ 32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0" h="1240">
                  <a:moveTo>
                    <a:pt x="989" y="641"/>
                  </a:moveTo>
                  <a:lnTo>
                    <a:pt x="978" y="630"/>
                  </a:lnTo>
                  <a:lnTo>
                    <a:pt x="978" y="620"/>
                  </a:lnTo>
                  <a:lnTo>
                    <a:pt x="978" y="598"/>
                  </a:lnTo>
                  <a:lnTo>
                    <a:pt x="978" y="587"/>
                  </a:lnTo>
                  <a:lnTo>
                    <a:pt x="978" y="598"/>
                  </a:lnTo>
                  <a:lnTo>
                    <a:pt x="978" y="598"/>
                  </a:lnTo>
                  <a:lnTo>
                    <a:pt x="978" y="598"/>
                  </a:lnTo>
                  <a:lnTo>
                    <a:pt x="967" y="609"/>
                  </a:lnTo>
                  <a:lnTo>
                    <a:pt x="956" y="598"/>
                  </a:lnTo>
                  <a:lnTo>
                    <a:pt x="945" y="598"/>
                  </a:lnTo>
                  <a:lnTo>
                    <a:pt x="934" y="598"/>
                  </a:lnTo>
                  <a:lnTo>
                    <a:pt x="934" y="598"/>
                  </a:lnTo>
                  <a:lnTo>
                    <a:pt x="913" y="609"/>
                  </a:lnTo>
                  <a:lnTo>
                    <a:pt x="902" y="609"/>
                  </a:lnTo>
                  <a:lnTo>
                    <a:pt x="891" y="609"/>
                  </a:lnTo>
                  <a:lnTo>
                    <a:pt x="869" y="609"/>
                  </a:lnTo>
                  <a:lnTo>
                    <a:pt x="869" y="609"/>
                  </a:lnTo>
                  <a:lnTo>
                    <a:pt x="858" y="609"/>
                  </a:lnTo>
                  <a:lnTo>
                    <a:pt x="847" y="620"/>
                  </a:lnTo>
                  <a:lnTo>
                    <a:pt x="847" y="620"/>
                  </a:lnTo>
                  <a:lnTo>
                    <a:pt x="847" y="620"/>
                  </a:lnTo>
                  <a:lnTo>
                    <a:pt x="837" y="620"/>
                  </a:lnTo>
                  <a:lnTo>
                    <a:pt x="837" y="609"/>
                  </a:lnTo>
                  <a:lnTo>
                    <a:pt x="837" y="609"/>
                  </a:lnTo>
                  <a:lnTo>
                    <a:pt x="837" y="598"/>
                  </a:lnTo>
                  <a:lnTo>
                    <a:pt x="837" y="587"/>
                  </a:lnTo>
                  <a:lnTo>
                    <a:pt x="847" y="587"/>
                  </a:lnTo>
                  <a:lnTo>
                    <a:pt x="847" y="576"/>
                  </a:lnTo>
                  <a:lnTo>
                    <a:pt x="847" y="565"/>
                  </a:lnTo>
                  <a:lnTo>
                    <a:pt x="847" y="554"/>
                  </a:lnTo>
                  <a:lnTo>
                    <a:pt x="847" y="543"/>
                  </a:lnTo>
                  <a:lnTo>
                    <a:pt x="847" y="533"/>
                  </a:lnTo>
                  <a:lnTo>
                    <a:pt x="837" y="511"/>
                  </a:lnTo>
                  <a:lnTo>
                    <a:pt x="826" y="500"/>
                  </a:lnTo>
                  <a:lnTo>
                    <a:pt x="815" y="489"/>
                  </a:lnTo>
                  <a:lnTo>
                    <a:pt x="815" y="478"/>
                  </a:lnTo>
                  <a:lnTo>
                    <a:pt x="804" y="467"/>
                  </a:lnTo>
                  <a:lnTo>
                    <a:pt x="804" y="435"/>
                  </a:lnTo>
                  <a:lnTo>
                    <a:pt x="815" y="413"/>
                  </a:lnTo>
                  <a:lnTo>
                    <a:pt x="815" y="391"/>
                  </a:lnTo>
                  <a:lnTo>
                    <a:pt x="815" y="359"/>
                  </a:lnTo>
                  <a:lnTo>
                    <a:pt x="804" y="337"/>
                  </a:lnTo>
                  <a:lnTo>
                    <a:pt x="804" y="315"/>
                  </a:lnTo>
                  <a:lnTo>
                    <a:pt x="815" y="293"/>
                  </a:lnTo>
                  <a:lnTo>
                    <a:pt x="815" y="272"/>
                  </a:lnTo>
                  <a:lnTo>
                    <a:pt x="804" y="272"/>
                  </a:lnTo>
                  <a:lnTo>
                    <a:pt x="804" y="272"/>
                  </a:lnTo>
                  <a:lnTo>
                    <a:pt x="804" y="272"/>
                  </a:lnTo>
                  <a:lnTo>
                    <a:pt x="782" y="261"/>
                  </a:lnTo>
                  <a:lnTo>
                    <a:pt x="760" y="261"/>
                  </a:lnTo>
                  <a:lnTo>
                    <a:pt x="739" y="261"/>
                  </a:lnTo>
                  <a:lnTo>
                    <a:pt x="706" y="261"/>
                  </a:lnTo>
                  <a:lnTo>
                    <a:pt x="706" y="261"/>
                  </a:lnTo>
                  <a:lnTo>
                    <a:pt x="706" y="250"/>
                  </a:lnTo>
                  <a:lnTo>
                    <a:pt x="706" y="250"/>
                  </a:lnTo>
                  <a:lnTo>
                    <a:pt x="706" y="228"/>
                  </a:lnTo>
                  <a:lnTo>
                    <a:pt x="706" y="228"/>
                  </a:lnTo>
                  <a:lnTo>
                    <a:pt x="706" y="228"/>
                  </a:lnTo>
                  <a:lnTo>
                    <a:pt x="673" y="228"/>
                  </a:lnTo>
                  <a:lnTo>
                    <a:pt x="663" y="239"/>
                  </a:lnTo>
                  <a:lnTo>
                    <a:pt x="652" y="239"/>
                  </a:lnTo>
                  <a:lnTo>
                    <a:pt x="641" y="239"/>
                  </a:lnTo>
                  <a:lnTo>
                    <a:pt x="630" y="250"/>
                  </a:lnTo>
                  <a:lnTo>
                    <a:pt x="619" y="261"/>
                  </a:lnTo>
                  <a:lnTo>
                    <a:pt x="619" y="272"/>
                  </a:lnTo>
                  <a:lnTo>
                    <a:pt x="619" y="282"/>
                  </a:lnTo>
                  <a:lnTo>
                    <a:pt x="619" y="293"/>
                  </a:lnTo>
                  <a:lnTo>
                    <a:pt x="608" y="293"/>
                  </a:lnTo>
                  <a:lnTo>
                    <a:pt x="608" y="304"/>
                  </a:lnTo>
                  <a:lnTo>
                    <a:pt x="608" y="326"/>
                  </a:lnTo>
                  <a:lnTo>
                    <a:pt x="597" y="326"/>
                  </a:lnTo>
                  <a:lnTo>
                    <a:pt x="576" y="326"/>
                  </a:lnTo>
                  <a:lnTo>
                    <a:pt x="576" y="326"/>
                  </a:lnTo>
                  <a:lnTo>
                    <a:pt x="554" y="326"/>
                  </a:lnTo>
                  <a:lnTo>
                    <a:pt x="543" y="326"/>
                  </a:lnTo>
                  <a:lnTo>
                    <a:pt x="543" y="326"/>
                  </a:lnTo>
                  <a:lnTo>
                    <a:pt x="532" y="326"/>
                  </a:lnTo>
                  <a:lnTo>
                    <a:pt x="521" y="337"/>
                  </a:lnTo>
                  <a:lnTo>
                    <a:pt x="510" y="337"/>
                  </a:lnTo>
                  <a:lnTo>
                    <a:pt x="499" y="337"/>
                  </a:lnTo>
                  <a:lnTo>
                    <a:pt x="499" y="337"/>
                  </a:lnTo>
                  <a:lnTo>
                    <a:pt x="489" y="337"/>
                  </a:lnTo>
                  <a:lnTo>
                    <a:pt x="478" y="337"/>
                  </a:lnTo>
                  <a:lnTo>
                    <a:pt x="467" y="337"/>
                  </a:lnTo>
                  <a:lnTo>
                    <a:pt x="467" y="337"/>
                  </a:lnTo>
                  <a:lnTo>
                    <a:pt x="456" y="315"/>
                  </a:lnTo>
                  <a:lnTo>
                    <a:pt x="445" y="293"/>
                  </a:lnTo>
                  <a:lnTo>
                    <a:pt x="434" y="282"/>
                  </a:lnTo>
                  <a:lnTo>
                    <a:pt x="434" y="272"/>
                  </a:lnTo>
                  <a:lnTo>
                    <a:pt x="423" y="272"/>
                  </a:lnTo>
                  <a:lnTo>
                    <a:pt x="423" y="261"/>
                  </a:lnTo>
                  <a:lnTo>
                    <a:pt x="423" y="250"/>
                  </a:lnTo>
                  <a:lnTo>
                    <a:pt x="423" y="239"/>
                  </a:lnTo>
                  <a:lnTo>
                    <a:pt x="412" y="228"/>
                  </a:lnTo>
                  <a:lnTo>
                    <a:pt x="412" y="217"/>
                  </a:lnTo>
                  <a:lnTo>
                    <a:pt x="402" y="206"/>
                  </a:lnTo>
                  <a:lnTo>
                    <a:pt x="402" y="195"/>
                  </a:lnTo>
                  <a:lnTo>
                    <a:pt x="402" y="174"/>
                  </a:lnTo>
                  <a:lnTo>
                    <a:pt x="402" y="174"/>
                  </a:lnTo>
                  <a:lnTo>
                    <a:pt x="402" y="163"/>
                  </a:lnTo>
                  <a:lnTo>
                    <a:pt x="390" y="163"/>
                  </a:lnTo>
                  <a:lnTo>
                    <a:pt x="390" y="152"/>
                  </a:lnTo>
                  <a:lnTo>
                    <a:pt x="390" y="152"/>
                  </a:lnTo>
                  <a:lnTo>
                    <a:pt x="390" y="141"/>
                  </a:lnTo>
                  <a:lnTo>
                    <a:pt x="380" y="141"/>
                  </a:lnTo>
                  <a:lnTo>
                    <a:pt x="369" y="130"/>
                  </a:lnTo>
                  <a:lnTo>
                    <a:pt x="347" y="130"/>
                  </a:lnTo>
                  <a:lnTo>
                    <a:pt x="325" y="130"/>
                  </a:lnTo>
                  <a:lnTo>
                    <a:pt x="293" y="130"/>
                  </a:lnTo>
                  <a:lnTo>
                    <a:pt x="271" y="141"/>
                  </a:lnTo>
                  <a:lnTo>
                    <a:pt x="239" y="141"/>
                  </a:lnTo>
                  <a:lnTo>
                    <a:pt x="239" y="141"/>
                  </a:lnTo>
                  <a:lnTo>
                    <a:pt x="218" y="141"/>
                  </a:lnTo>
                  <a:lnTo>
                    <a:pt x="196" y="141"/>
                  </a:lnTo>
                  <a:lnTo>
                    <a:pt x="196" y="130"/>
                  </a:lnTo>
                  <a:lnTo>
                    <a:pt x="185" y="130"/>
                  </a:lnTo>
                  <a:lnTo>
                    <a:pt x="163" y="130"/>
                  </a:lnTo>
                  <a:lnTo>
                    <a:pt x="152" y="130"/>
                  </a:lnTo>
                  <a:lnTo>
                    <a:pt x="131" y="130"/>
                  </a:lnTo>
                  <a:lnTo>
                    <a:pt x="131" y="130"/>
                  </a:lnTo>
                  <a:lnTo>
                    <a:pt x="131" y="141"/>
                  </a:lnTo>
                  <a:lnTo>
                    <a:pt x="120" y="130"/>
                  </a:lnTo>
                  <a:lnTo>
                    <a:pt x="109" y="130"/>
                  </a:lnTo>
                  <a:lnTo>
                    <a:pt x="98" y="141"/>
                  </a:lnTo>
                  <a:lnTo>
                    <a:pt x="87" y="152"/>
                  </a:lnTo>
                  <a:lnTo>
                    <a:pt x="65" y="152"/>
                  </a:lnTo>
                  <a:lnTo>
                    <a:pt x="55" y="152"/>
                  </a:lnTo>
                  <a:lnTo>
                    <a:pt x="44" y="152"/>
                  </a:lnTo>
                  <a:lnTo>
                    <a:pt x="44" y="163"/>
                  </a:lnTo>
                  <a:lnTo>
                    <a:pt x="44" y="163"/>
                  </a:lnTo>
                  <a:lnTo>
                    <a:pt x="55" y="185"/>
                  </a:lnTo>
                  <a:lnTo>
                    <a:pt x="65" y="206"/>
                  </a:lnTo>
                  <a:lnTo>
                    <a:pt x="87" y="239"/>
                  </a:lnTo>
                  <a:lnTo>
                    <a:pt x="87" y="261"/>
                  </a:lnTo>
                  <a:lnTo>
                    <a:pt x="109" y="304"/>
                  </a:lnTo>
                  <a:lnTo>
                    <a:pt x="131" y="359"/>
                  </a:lnTo>
                  <a:lnTo>
                    <a:pt x="131" y="369"/>
                  </a:lnTo>
                  <a:lnTo>
                    <a:pt x="131" y="380"/>
                  </a:lnTo>
                  <a:lnTo>
                    <a:pt x="131" y="391"/>
                  </a:lnTo>
                  <a:lnTo>
                    <a:pt x="131" y="391"/>
                  </a:lnTo>
                  <a:lnTo>
                    <a:pt x="109" y="424"/>
                  </a:lnTo>
                  <a:lnTo>
                    <a:pt x="109" y="413"/>
                  </a:lnTo>
                  <a:lnTo>
                    <a:pt x="109" y="413"/>
                  </a:lnTo>
                  <a:lnTo>
                    <a:pt x="109" y="413"/>
                  </a:lnTo>
                  <a:lnTo>
                    <a:pt x="109" y="413"/>
                  </a:lnTo>
                  <a:lnTo>
                    <a:pt x="98" y="424"/>
                  </a:lnTo>
                  <a:lnTo>
                    <a:pt x="98" y="424"/>
                  </a:lnTo>
                  <a:lnTo>
                    <a:pt x="109" y="446"/>
                  </a:lnTo>
                  <a:lnTo>
                    <a:pt x="120" y="456"/>
                  </a:lnTo>
                  <a:lnTo>
                    <a:pt x="120" y="467"/>
                  </a:lnTo>
                  <a:lnTo>
                    <a:pt x="120" y="489"/>
                  </a:lnTo>
                  <a:lnTo>
                    <a:pt x="120" y="500"/>
                  </a:lnTo>
                  <a:lnTo>
                    <a:pt x="131" y="511"/>
                  </a:lnTo>
                  <a:lnTo>
                    <a:pt x="142" y="533"/>
                  </a:lnTo>
                  <a:lnTo>
                    <a:pt x="142" y="554"/>
                  </a:lnTo>
                  <a:lnTo>
                    <a:pt x="152" y="554"/>
                  </a:lnTo>
                  <a:lnTo>
                    <a:pt x="163" y="565"/>
                  </a:lnTo>
                  <a:lnTo>
                    <a:pt x="163" y="576"/>
                  </a:lnTo>
                  <a:lnTo>
                    <a:pt x="163" y="598"/>
                  </a:lnTo>
                  <a:lnTo>
                    <a:pt x="174" y="609"/>
                  </a:lnTo>
                  <a:lnTo>
                    <a:pt x="163" y="652"/>
                  </a:lnTo>
                  <a:lnTo>
                    <a:pt x="163" y="674"/>
                  </a:lnTo>
                  <a:lnTo>
                    <a:pt x="152" y="707"/>
                  </a:lnTo>
                  <a:lnTo>
                    <a:pt x="152" y="717"/>
                  </a:lnTo>
                  <a:lnTo>
                    <a:pt x="131" y="739"/>
                  </a:lnTo>
                  <a:lnTo>
                    <a:pt x="120" y="750"/>
                  </a:lnTo>
                  <a:lnTo>
                    <a:pt x="98" y="761"/>
                  </a:lnTo>
                  <a:lnTo>
                    <a:pt x="98" y="783"/>
                  </a:lnTo>
                  <a:lnTo>
                    <a:pt x="65" y="826"/>
                  </a:lnTo>
                  <a:lnTo>
                    <a:pt x="65" y="848"/>
                  </a:lnTo>
                  <a:lnTo>
                    <a:pt x="55" y="880"/>
                  </a:lnTo>
                  <a:lnTo>
                    <a:pt x="44" y="935"/>
                  </a:lnTo>
                  <a:lnTo>
                    <a:pt x="22" y="989"/>
                  </a:lnTo>
                  <a:lnTo>
                    <a:pt x="22" y="1011"/>
                  </a:lnTo>
                  <a:lnTo>
                    <a:pt x="22" y="1022"/>
                  </a:lnTo>
                  <a:lnTo>
                    <a:pt x="11" y="1033"/>
                  </a:lnTo>
                  <a:lnTo>
                    <a:pt x="11" y="1033"/>
                  </a:lnTo>
                  <a:lnTo>
                    <a:pt x="0" y="1044"/>
                  </a:lnTo>
                  <a:lnTo>
                    <a:pt x="0" y="1054"/>
                  </a:lnTo>
                  <a:lnTo>
                    <a:pt x="0" y="1054"/>
                  </a:lnTo>
                  <a:lnTo>
                    <a:pt x="11" y="1098"/>
                  </a:lnTo>
                  <a:lnTo>
                    <a:pt x="11" y="1120"/>
                  </a:lnTo>
                  <a:lnTo>
                    <a:pt x="0" y="1141"/>
                  </a:lnTo>
                  <a:lnTo>
                    <a:pt x="0" y="1174"/>
                  </a:lnTo>
                  <a:lnTo>
                    <a:pt x="11" y="1174"/>
                  </a:lnTo>
                  <a:lnTo>
                    <a:pt x="22" y="1163"/>
                  </a:lnTo>
                  <a:lnTo>
                    <a:pt x="33" y="1163"/>
                  </a:lnTo>
                  <a:lnTo>
                    <a:pt x="33" y="1163"/>
                  </a:lnTo>
                  <a:lnTo>
                    <a:pt x="44" y="1163"/>
                  </a:lnTo>
                  <a:lnTo>
                    <a:pt x="55" y="1163"/>
                  </a:lnTo>
                  <a:lnTo>
                    <a:pt x="65" y="1163"/>
                  </a:lnTo>
                  <a:lnTo>
                    <a:pt x="76" y="1163"/>
                  </a:lnTo>
                  <a:lnTo>
                    <a:pt x="87" y="1163"/>
                  </a:lnTo>
                  <a:lnTo>
                    <a:pt x="87" y="1152"/>
                  </a:lnTo>
                  <a:lnTo>
                    <a:pt x="98" y="1152"/>
                  </a:lnTo>
                  <a:lnTo>
                    <a:pt x="109" y="1141"/>
                  </a:lnTo>
                  <a:lnTo>
                    <a:pt x="120" y="1141"/>
                  </a:lnTo>
                  <a:lnTo>
                    <a:pt x="120" y="1152"/>
                  </a:lnTo>
                  <a:lnTo>
                    <a:pt x="131" y="1152"/>
                  </a:lnTo>
                  <a:lnTo>
                    <a:pt x="142" y="1152"/>
                  </a:lnTo>
                  <a:lnTo>
                    <a:pt x="142" y="1163"/>
                  </a:lnTo>
                  <a:lnTo>
                    <a:pt x="152" y="1174"/>
                  </a:lnTo>
                  <a:lnTo>
                    <a:pt x="163" y="1174"/>
                  </a:lnTo>
                  <a:lnTo>
                    <a:pt x="174" y="1185"/>
                  </a:lnTo>
                  <a:lnTo>
                    <a:pt x="174" y="1185"/>
                  </a:lnTo>
                  <a:lnTo>
                    <a:pt x="174" y="1185"/>
                  </a:lnTo>
                  <a:lnTo>
                    <a:pt x="185" y="1185"/>
                  </a:lnTo>
                  <a:lnTo>
                    <a:pt x="196" y="1185"/>
                  </a:lnTo>
                  <a:lnTo>
                    <a:pt x="218" y="1185"/>
                  </a:lnTo>
                  <a:lnTo>
                    <a:pt x="229" y="1185"/>
                  </a:lnTo>
                  <a:lnTo>
                    <a:pt x="293" y="1185"/>
                  </a:lnTo>
                  <a:lnTo>
                    <a:pt x="315" y="1185"/>
                  </a:lnTo>
                  <a:lnTo>
                    <a:pt x="347" y="1185"/>
                  </a:lnTo>
                  <a:lnTo>
                    <a:pt x="412" y="1185"/>
                  </a:lnTo>
                  <a:lnTo>
                    <a:pt x="445" y="1185"/>
                  </a:lnTo>
                  <a:lnTo>
                    <a:pt x="467" y="1185"/>
                  </a:lnTo>
                  <a:lnTo>
                    <a:pt x="478" y="1185"/>
                  </a:lnTo>
                  <a:lnTo>
                    <a:pt x="499" y="1185"/>
                  </a:lnTo>
                  <a:lnTo>
                    <a:pt x="532" y="1185"/>
                  </a:lnTo>
                  <a:lnTo>
                    <a:pt x="532" y="1185"/>
                  </a:lnTo>
                  <a:lnTo>
                    <a:pt x="532" y="1185"/>
                  </a:lnTo>
                  <a:lnTo>
                    <a:pt x="532" y="1185"/>
                  </a:lnTo>
                  <a:lnTo>
                    <a:pt x="543" y="1196"/>
                  </a:lnTo>
                  <a:lnTo>
                    <a:pt x="554" y="1218"/>
                  </a:lnTo>
                  <a:lnTo>
                    <a:pt x="565" y="1218"/>
                  </a:lnTo>
                  <a:lnTo>
                    <a:pt x="576" y="1218"/>
                  </a:lnTo>
                  <a:lnTo>
                    <a:pt x="586" y="1218"/>
                  </a:lnTo>
                  <a:lnTo>
                    <a:pt x="586" y="1218"/>
                  </a:lnTo>
                  <a:lnTo>
                    <a:pt x="608" y="1228"/>
                  </a:lnTo>
                  <a:lnTo>
                    <a:pt x="630" y="1228"/>
                  </a:lnTo>
                  <a:lnTo>
                    <a:pt x="652" y="1228"/>
                  </a:lnTo>
                  <a:lnTo>
                    <a:pt x="673" y="1228"/>
                  </a:lnTo>
                  <a:lnTo>
                    <a:pt x="684" y="1228"/>
                  </a:lnTo>
                  <a:lnTo>
                    <a:pt x="695" y="1239"/>
                  </a:lnTo>
                  <a:lnTo>
                    <a:pt x="706" y="1239"/>
                  </a:lnTo>
                  <a:lnTo>
                    <a:pt x="717" y="1239"/>
                  </a:lnTo>
                  <a:lnTo>
                    <a:pt x="728" y="1239"/>
                  </a:lnTo>
                  <a:lnTo>
                    <a:pt x="739" y="1239"/>
                  </a:lnTo>
                  <a:lnTo>
                    <a:pt x="760" y="1239"/>
                  </a:lnTo>
                  <a:lnTo>
                    <a:pt x="760" y="1239"/>
                  </a:lnTo>
                  <a:lnTo>
                    <a:pt x="771" y="1239"/>
                  </a:lnTo>
                  <a:lnTo>
                    <a:pt x="793" y="1239"/>
                  </a:lnTo>
                  <a:lnTo>
                    <a:pt x="815" y="1228"/>
                  </a:lnTo>
                  <a:lnTo>
                    <a:pt x="837" y="1228"/>
                  </a:lnTo>
                  <a:lnTo>
                    <a:pt x="858" y="1218"/>
                  </a:lnTo>
                  <a:lnTo>
                    <a:pt x="902" y="1207"/>
                  </a:lnTo>
                  <a:lnTo>
                    <a:pt x="924" y="1207"/>
                  </a:lnTo>
                  <a:lnTo>
                    <a:pt x="902" y="1196"/>
                  </a:lnTo>
                  <a:lnTo>
                    <a:pt x="891" y="1174"/>
                  </a:lnTo>
                  <a:lnTo>
                    <a:pt x="869" y="1152"/>
                  </a:lnTo>
                  <a:lnTo>
                    <a:pt x="858" y="1141"/>
                  </a:lnTo>
                  <a:lnTo>
                    <a:pt x="847" y="1131"/>
                  </a:lnTo>
                  <a:lnTo>
                    <a:pt x="837" y="1120"/>
                  </a:lnTo>
                  <a:lnTo>
                    <a:pt x="826" y="1120"/>
                  </a:lnTo>
                  <a:lnTo>
                    <a:pt x="826" y="1109"/>
                  </a:lnTo>
                  <a:lnTo>
                    <a:pt x="815" y="1076"/>
                  </a:lnTo>
                  <a:lnTo>
                    <a:pt x="815" y="1054"/>
                  </a:lnTo>
                  <a:lnTo>
                    <a:pt x="815" y="1033"/>
                  </a:lnTo>
                  <a:lnTo>
                    <a:pt x="815" y="1000"/>
                  </a:lnTo>
                  <a:lnTo>
                    <a:pt x="815" y="978"/>
                  </a:lnTo>
                  <a:lnTo>
                    <a:pt x="815" y="946"/>
                  </a:lnTo>
                  <a:lnTo>
                    <a:pt x="815" y="913"/>
                  </a:lnTo>
                  <a:lnTo>
                    <a:pt x="815" y="891"/>
                  </a:lnTo>
                  <a:lnTo>
                    <a:pt x="815" y="859"/>
                  </a:lnTo>
                  <a:lnTo>
                    <a:pt x="815" y="826"/>
                  </a:lnTo>
                  <a:lnTo>
                    <a:pt x="815" y="794"/>
                  </a:lnTo>
                  <a:lnTo>
                    <a:pt x="815" y="783"/>
                  </a:lnTo>
                  <a:lnTo>
                    <a:pt x="967" y="783"/>
                  </a:lnTo>
                  <a:lnTo>
                    <a:pt x="967" y="783"/>
                  </a:lnTo>
                  <a:lnTo>
                    <a:pt x="978" y="783"/>
                  </a:lnTo>
                  <a:lnTo>
                    <a:pt x="978" y="783"/>
                  </a:lnTo>
                  <a:lnTo>
                    <a:pt x="967" y="761"/>
                  </a:lnTo>
                  <a:lnTo>
                    <a:pt x="967" y="761"/>
                  </a:lnTo>
                  <a:lnTo>
                    <a:pt x="967" y="750"/>
                  </a:lnTo>
                  <a:lnTo>
                    <a:pt x="978" y="739"/>
                  </a:lnTo>
                  <a:lnTo>
                    <a:pt x="978" y="728"/>
                  </a:lnTo>
                  <a:lnTo>
                    <a:pt x="978" y="728"/>
                  </a:lnTo>
                  <a:lnTo>
                    <a:pt x="978" y="707"/>
                  </a:lnTo>
                  <a:lnTo>
                    <a:pt x="978" y="696"/>
                  </a:lnTo>
                  <a:lnTo>
                    <a:pt x="978" y="685"/>
                  </a:lnTo>
                  <a:lnTo>
                    <a:pt x="978" y="663"/>
                  </a:lnTo>
                  <a:lnTo>
                    <a:pt x="978" y="663"/>
                  </a:lnTo>
                  <a:lnTo>
                    <a:pt x="978" y="652"/>
                  </a:lnTo>
                  <a:lnTo>
                    <a:pt x="978" y="652"/>
                  </a:lnTo>
                  <a:lnTo>
                    <a:pt x="978" y="641"/>
                  </a:lnTo>
                  <a:lnTo>
                    <a:pt x="989" y="641"/>
                  </a:lnTo>
                  <a:close/>
                  <a:moveTo>
                    <a:pt x="33" y="76"/>
                  </a:moveTo>
                  <a:lnTo>
                    <a:pt x="33" y="87"/>
                  </a:lnTo>
                  <a:lnTo>
                    <a:pt x="44" y="98"/>
                  </a:lnTo>
                  <a:lnTo>
                    <a:pt x="33" y="108"/>
                  </a:lnTo>
                  <a:lnTo>
                    <a:pt x="33" y="119"/>
                  </a:lnTo>
                  <a:lnTo>
                    <a:pt x="33" y="119"/>
                  </a:lnTo>
                  <a:lnTo>
                    <a:pt x="44" y="130"/>
                  </a:lnTo>
                  <a:lnTo>
                    <a:pt x="44" y="119"/>
                  </a:lnTo>
                  <a:lnTo>
                    <a:pt x="55" y="119"/>
                  </a:lnTo>
                  <a:lnTo>
                    <a:pt x="65" y="119"/>
                  </a:lnTo>
                  <a:lnTo>
                    <a:pt x="65" y="119"/>
                  </a:lnTo>
                  <a:lnTo>
                    <a:pt x="65" y="98"/>
                  </a:lnTo>
                  <a:lnTo>
                    <a:pt x="65" y="65"/>
                  </a:lnTo>
                  <a:lnTo>
                    <a:pt x="65" y="65"/>
                  </a:lnTo>
                  <a:lnTo>
                    <a:pt x="55" y="65"/>
                  </a:lnTo>
                  <a:lnTo>
                    <a:pt x="55" y="65"/>
                  </a:lnTo>
                  <a:lnTo>
                    <a:pt x="65" y="65"/>
                  </a:lnTo>
                  <a:lnTo>
                    <a:pt x="65" y="54"/>
                  </a:lnTo>
                  <a:lnTo>
                    <a:pt x="65" y="54"/>
                  </a:lnTo>
                  <a:lnTo>
                    <a:pt x="76" y="43"/>
                  </a:lnTo>
                  <a:lnTo>
                    <a:pt x="87" y="32"/>
                  </a:lnTo>
                  <a:lnTo>
                    <a:pt x="98" y="32"/>
                  </a:lnTo>
                  <a:lnTo>
                    <a:pt x="109" y="21"/>
                  </a:lnTo>
                  <a:lnTo>
                    <a:pt x="109" y="21"/>
                  </a:lnTo>
                  <a:lnTo>
                    <a:pt x="109" y="21"/>
                  </a:lnTo>
                  <a:lnTo>
                    <a:pt x="98" y="11"/>
                  </a:lnTo>
                  <a:lnTo>
                    <a:pt x="98" y="11"/>
                  </a:lnTo>
                  <a:lnTo>
                    <a:pt x="87" y="0"/>
                  </a:lnTo>
                  <a:lnTo>
                    <a:pt x="87" y="0"/>
                  </a:lnTo>
                  <a:lnTo>
                    <a:pt x="76" y="11"/>
                  </a:lnTo>
                  <a:lnTo>
                    <a:pt x="76" y="11"/>
                  </a:lnTo>
                  <a:lnTo>
                    <a:pt x="65" y="21"/>
                  </a:lnTo>
                  <a:lnTo>
                    <a:pt x="55" y="21"/>
                  </a:lnTo>
                  <a:lnTo>
                    <a:pt x="55" y="21"/>
                  </a:lnTo>
                  <a:lnTo>
                    <a:pt x="55" y="32"/>
                  </a:lnTo>
                  <a:lnTo>
                    <a:pt x="44" y="32"/>
                  </a:lnTo>
                  <a:lnTo>
                    <a:pt x="44" y="32"/>
                  </a:lnTo>
                  <a:lnTo>
                    <a:pt x="33" y="43"/>
                  </a:lnTo>
                  <a:lnTo>
                    <a:pt x="33" y="54"/>
                  </a:lnTo>
                  <a:lnTo>
                    <a:pt x="22" y="54"/>
                  </a:lnTo>
                  <a:lnTo>
                    <a:pt x="22" y="65"/>
                  </a:lnTo>
                  <a:lnTo>
                    <a:pt x="33" y="76"/>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7" name="Freeform 239">
              <a:extLst>
                <a:ext uri="{FF2B5EF4-FFF2-40B4-BE49-F238E27FC236}">
                  <a16:creationId xmlns:a16="http://schemas.microsoft.com/office/drawing/2014/main" id="{E994A42C-F250-4C9D-A629-A538CFE87C74}"/>
                </a:ext>
              </a:extLst>
            </p:cNvPr>
            <p:cNvSpPr>
              <a:spLocks noChangeArrowheads="1"/>
            </p:cNvSpPr>
            <p:nvPr/>
          </p:nvSpPr>
          <p:spPr bwMode="auto">
            <a:xfrm>
              <a:off x="7076964" y="1613714"/>
              <a:ext cx="1130179" cy="1154949"/>
            </a:xfrm>
            <a:custGeom>
              <a:avLst/>
              <a:gdLst>
                <a:gd name="T0" fmla="*/ 1533 w 1610"/>
                <a:gd name="T1" fmla="*/ 1152 h 1643"/>
                <a:gd name="T2" fmla="*/ 1468 w 1610"/>
                <a:gd name="T3" fmla="*/ 1131 h 1643"/>
                <a:gd name="T4" fmla="*/ 1413 w 1610"/>
                <a:gd name="T5" fmla="*/ 1022 h 1643"/>
                <a:gd name="T6" fmla="*/ 1435 w 1610"/>
                <a:gd name="T7" fmla="*/ 957 h 1643"/>
                <a:gd name="T8" fmla="*/ 1435 w 1610"/>
                <a:gd name="T9" fmla="*/ 891 h 1643"/>
                <a:gd name="T10" fmla="*/ 1435 w 1610"/>
                <a:gd name="T11" fmla="*/ 728 h 1643"/>
                <a:gd name="T12" fmla="*/ 1402 w 1610"/>
                <a:gd name="T13" fmla="*/ 641 h 1643"/>
                <a:gd name="T14" fmla="*/ 1402 w 1610"/>
                <a:gd name="T15" fmla="*/ 565 h 1643"/>
                <a:gd name="T16" fmla="*/ 1381 w 1610"/>
                <a:gd name="T17" fmla="*/ 456 h 1643"/>
                <a:gd name="T18" fmla="*/ 1315 w 1610"/>
                <a:gd name="T19" fmla="*/ 380 h 1643"/>
                <a:gd name="T20" fmla="*/ 1283 w 1610"/>
                <a:gd name="T21" fmla="*/ 337 h 1643"/>
                <a:gd name="T22" fmla="*/ 1272 w 1610"/>
                <a:gd name="T23" fmla="*/ 271 h 1643"/>
                <a:gd name="T24" fmla="*/ 1315 w 1610"/>
                <a:gd name="T25" fmla="*/ 217 h 1643"/>
                <a:gd name="T26" fmla="*/ 1326 w 1610"/>
                <a:gd name="T27" fmla="*/ 163 h 1643"/>
                <a:gd name="T28" fmla="*/ 1326 w 1610"/>
                <a:gd name="T29" fmla="*/ 108 h 1643"/>
                <a:gd name="T30" fmla="*/ 1315 w 1610"/>
                <a:gd name="T31" fmla="*/ 54 h 1643"/>
                <a:gd name="T32" fmla="*/ 1348 w 1610"/>
                <a:gd name="T33" fmla="*/ 21 h 1643"/>
                <a:gd name="T34" fmla="*/ 1272 w 1610"/>
                <a:gd name="T35" fmla="*/ 0 h 1643"/>
                <a:gd name="T36" fmla="*/ 1196 w 1610"/>
                <a:gd name="T37" fmla="*/ 0 h 1643"/>
                <a:gd name="T38" fmla="*/ 1109 w 1610"/>
                <a:gd name="T39" fmla="*/ 32 h 1643"/>
                <a:gd name="T40" fmla="*/ 989 w 1610"/>
                <a:gd name="T41" fmla="*/ 10 h 1643"/>
                <a:gd name="T42" fmla="*/ 848 w 1610"/>
                <a:gd name="T43" fmla="*/ 43 h 1643"/>
                <a:gd name="T44" fmla="*/ 706 w 1610"/>
                <a:gd name="T45" fmla="*/ 87 h 1643"/>
                <a:gd name="T46" fmla="*/ 631 w 1610"/>
                <a:gd name="T47" fmla="*/ 130 h 1643"/>
                <a:gd name="T48" fmla="*/ 554 w 1610"/>
                <a:gd name="T49" fmla="*/ 184 h 1643"/>
                <a:gd name="T50" fmla="*/ 554 w 1610"/>
                <a:gd name="T51" fmla="*/ 217 h 1643"/>
                <a:gd name="T52" fmla="*/ 565 w 1610"/>
                <a:gd name="T53" fmla="*/ 239 h 1643"/>
                <a:gd name="T54" fmla="*/ 565 w 1610"/>
                <a:gd name="T55" fmla="*/ 304 h 1643"/>
                <a:gd name="T56" fmla="*/ 576 w 1610"/>
                <a:gd name="T57" fmla="*/ 380 h 1643"/>
                <a:gd name="T58" fmla="*/ 609 w 1610"/>
                <a:gd name="T59" fmla="*/ 424 h 1643"/>
                <a:gd name="T60" fmla="*/ 587 w 1610"/>
                <a:gd name="T61" fmla="*/ 456 h 1643"/>
                <a:gd name="T62" fmla="*/ 500 w 1610"/>
                <a:gd name="T63" fmla="*/ 456 h 1643"/>
                <a:gd name="T64" fmla="*/ 457 w 1610"/>
                <a:gd name="T65" fmla="*/ 467 h 1643"/>
                <a:gd name="T66" fmla="*/ 391 w 1610"/>
                <a:gd name="T67" fmla="*/ 489 h 1643"/>
                <a:gd name="T68" fmla="*/ 391 w 1610"/>
                <a:gd name="T69" fmla="*/ 522 h 1643"/>
                <a:gd name="T70" fmla="*/ 391 w 1610"/>
                <a:gd name="T71" fmla="*/ 543 h 1643"/>
                <a:gd name="T72" fmla="*/ 380 w 1610"/>
                <a:gd name="T73" fmla="*/ 565 h 1643"/>
                <a:gd name="T74" fmla="*/ 315 w 1610"/>
                <a:gd name="T75" fmla="*/ 598 h 1643"/>
                <a:gd name="T76" fmla="*/ 250 w 1610"/>
                <a:gd name="T77" fmla="*/ 652 h 1643"/>
                <a:gd name="T78" fmla="*/ 184 w 1610"/>
                <a:gd name="T79" fmla="*/ 663 h 1643"/>
                <a:gd name="T80" fmla="*/ 174 w 1610"/>
                <a:gd name="T81" fmla="*/ 684 h 1643"/>
                <a:gd name="T82" fmla="*/ 130 w 1610"/>
                <a:gd name="T83" fmla="*/ 684 h 1643"/>
                <a:gd name="T84" fmla="*/ 87 w 1610"/>
                <a:gd name="T85" fmla="*/ 706 h 1643"/>
                <a:gd name="T86" fmla="*/ 22 w 1610"/>
                <a:gd name="T87" fmla="*/ 750 h 1643"/>
                <a:gd name="T88" fmla="*/ 0 w 1610"/>
                <a:gd name="T89" fmla="*/ 793 h 1643"/>
                <a:gd name="T90" fmla="*/ 10 w 1610"/>
                <a:gd name="T91" fmla="*/ 902 h 1643"/>
                <a:gd name="T92" fmla="*/ 97 w 1610"/>
                <a:gd name="T93" fmla="*/ 967 h 1643"/>
                <a:gd name="T94" fmla="*/ 184 w 1610"/>
                <a:gd name="T95" fmla="*/ 1022 h 1643"/>
                <a:gd name="T96" fmla="*/ 271 w 1610"/>
                <a:gd name="T97" fmla="*/ 1087 h 1643"/>
                <a:gd name="T98" fmla="*/ 413 w 1610"/>
                <a:gd name="T99" fmla="*/ 1196 h 1643"/>
                <a:gd name="T100" fmla="*/ 565 w 1610"/>
                <a:gd name="T101" fmla="*/ 1304 h 1643"/>
                <a:gd name="T102" fmla="*/ 717 w 1610"/>
                <a:gd name="T103" fmla="*/ 1424 h 1643"/>
                <a:gd name="T104" fmla="*/ 750 w 1610"/>
                <a:gd name="T105" fmla="*/ 1478 h 1643"/>
                <a:gd name="T106" fmla="*/ 793 w 1610"/>
                <a:gd name="T107" fmla="*/ 1522 h 1643"/>
                <a:gd name="T108" fmla="*/ 848 w 1610"/>
                <a:gd name="T109" fmla="*/ 1544 h 1643"/>
                <a:gd name="T110" fmla="*/ 902 w 1610"/>
                <a:gd name="T111" fmla="*/ 1565 h 1643"/>
                <a:gd name="T112" fmla="*/ 913 w 1610"/>
                <a:gd name="T113" fmla="*/ 1609 h 1643"/>
                <a:gd name="T114" fmla="*/ 902 w 1610"/>
                <a:gd name="T115" fmla="*/ 1631 h 1643"/>
                <a:gd name="T116" fmla="*/ 924 w 1610"/>
                <a:gd name="T117" fmla="*/ 1642 h 1643"/>
                <a:gd name="T118" fmla="*/ 1033 w 1610"/>
                <a:gd name="T119" fmla="*/ 1620 h 1643"/>
                <a:gd name="T120" fmla="*/ 1152 w 1610"/>
                <a:gd name="T121" fmla="*/ 1565 h 1643"/>
                <a:gd name="T122" fmla="*/ 1283 w 1610"/>
                <a:gd name="T123" fmla="*/ 1457 h 1643"/>
                <a:gd name="T124" fmla="*/ 1522 w 1610"/>
                <a:gd name="T125" fmla="*/ 1294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0" h="1643">
                  <a:moveTo>
                    <a:pt x="1598" y="1217"/>
                  </a:moveTo>
                  <a:lnTo>
                    <a:pt x="1587" y="1196"/>
                  </a:lnTo>
                  <a:lnTo>
                    <a:pt x="1576" y="1174"/>
                  </a:lnTo>
                  <a:lnTo>
                    <a:pt x="1576" y="1163"/>
                  </a:lnTo>
                  <a:lnTo>
                    <a:pt x="1565" y="1163"/>
                  </a:lnTo>
                  <a:lnTo>
                    <a:pt x="1533" y="1152"/>
                  </a:lnTo>
                  <a:lnTo>
                    <a:pt x="1500" y="1141"/>
                  </a:lnTo>
                  <a:lnTo>
                    <a:pt x="1489" y="1152"/>
                  </a:lnTo>
                  <a:lnTo>
                    <a:pt x="1478" y="1141"/>
                  </a:lnTo>
                  <a:lnTo>
                    <a:pt x="1478" y="1141"/>
                  </a:lnTo>
                  <a:lnTo>
                    <a:pt x="1468" y="1141"/>
                  </a:lnTo>
                  <a:lnTo>
                    <a:pt x="1468" y="1131"/>
                  </a:lnTo>
                  <a:lnTo>
                    <a:pt x="1457" y="1120"/>
                  </a:lnTo>
                  <a:lnTo>
                    <a:pt x="1457" y="1098"/>
                  </a:lnTo>
                  <a:lnTo>
                    <a:pt x="1457" y="1076"/>
                  </a:lnTo>
                  <a:lnTo>
                    <a:pt x="1446" y="1065"/>
                  </a:lnTo>
                  <a:lnTo>
                    <a:pt x="1435" y="1044"/>
                  </a:lnTo>
                  <a:lnTo>
                    <a:pt x="1413" y="1022"/>
                  </a:lnTo>
                  <a:lnTo>
                    <a:pt x="1413" y="1000"/>
                  </a:lnTo>
                  <a:lnTo>
                    <a:pt x="1402" y="1000"/>
                  </a:lnTo>
                  <a:lnTo>
                    <a:pt x="1402" y="989"/>
                  </a:lnTo>
                  <a:lnTo>
                    <a:pt x="1413" y="978"/>
                  </a:lnTo>
                  <a:lnTo>
                    <a:pt x="1424" y="967"/>
                  </a:lnTo>
                  <a:lnTo>
                    <a:pt x="1435" y="957"/>
                  </a:lnTo>
                  <a:lnTo>
                    <a:pt x="1446" y="957"/>
                  </a:lnTo>
                  <a:lnTo>
                    <a:pt x="1446" y="935"/>
                  </a:lnTo>
                  <a:lnTo>
                    <a:pt x="1435" y="924"/>
                  </a:lnTo>
                  <a:lnTo>
                    <a:pt x="1435" y="913"/>
                  </a:lnTo>
                  <a:lnTo>
                    <a:pt x="1435" y="902"/>
                  </a:lnTo>
                  <a:lnTo>
                    <a:pt x="1435" y="891"/>
                  </a:lnTo>
                  <a:lnTo>
                    <a:pt x="1435" y="870"/>
                  </a:lnTo>
                  <a:lnTo>
                    <a:pt x="1446" y="848"/>
                  </a:lnTo>
                  <a:lnTo>
                    <a:pt x="1435" y="826"/>
                  </a:lnTo>
                  <a:lnTo>
                    <a:pt x="1435" y="772"/>
                  </a:lnTo>
                  <a:lnTo>
                    <a:pt x="1435" y="739"/>
                  </a:lnTo>
                  <a:lnTo>
                    <a:pt x="1435" y="728"/>
                  </a:lnTo>
                  <a:lnTo>
                    <a:pt x="1435" y="717"/>
                  </a:lnTo>
                  <a:lnTo>
                    <a:pt x="1435" y="706"/>
                  </a:lnTo>
                  <a:lnTo>
                    <a:pt x="1424" y="684"/>
                  </a:lnTo>
                  <a:lnTo>
                    <a:pt x="1424" y="674"/>
                  </a:lnTo>
                  <a:lnTo>
                    <a:pt x="1413" y="663"/>
                  </a:lnTo>
                  <a:lnTo>
                    <a:pt x="1402" y="641"/>
                  </a:lnTo>
                  <a:lnTo>
                    <a:pt x="1402" y="630"/>
                  </a:lnTo>
                  <a:lnTo>
                    <a:pt x="1402" y="630"/>
                  </a:lnTo>
                  <a:lnTo>
                    <a:pt x="1413" y="619"/>
                  </a:lnTo>
                  <a:lnTo>
                    <a:pt x="1413" y="598"/>
                  </a:lnTo>
                  <a:lnTo>
                    <a:pt x="1402" y="587"/>
                  </a:lnTo>
                  <a:lnTo>
                    <a:pt x="1402" y="565"/>
                  </a:lnTo>
                  <a:lnTo>
                    <a:pt x="1402" y="543"/>
                  </a:lnTo>
                  <a:lnTo>
                    <a:pt x="1391" y="522"/>
                  </a:lnTo>
                  <a:lnTo>
                    <a:pt x="1391" y="500"/>
                  </a:lnTo>
                  <a:lnTo>
                    <a:pt x="1381" y="478"/>
                  </a:lnTo>
                  <a:lnTo>
                    <a:pt x="1381" y="456"/>
                  </a:lnTo>
                  <a:lnTo>
                    <a:pt x="1381" y="456"/>
                  </a:lnTo>
                  <a:lnTo>
                    <a:pt x="1359" y="445"/>
                  </a:lnTo>
                  <a:lnTo>
                    <a:pt x="1348" y="435"/>
                  </a:lnTo>
                  <a:lnTo>
                    <a:pt x="1337" y="424"/>
                  </a:lnTo>
                  <a:lnTo>
                    <a:pt x="1326" y="413"/>
                  </a:lnTo>
                  <a:lnTo>
                    <a:pt x="1326" y="402"/>
                  </a:lnTo>
                  <a:lnTo>
                    <a:pt x="1315" y="380"/>
                  </a:lnTo>
                  <a:lnTo>
                    <a:pt x="1304" y="369"/>
                  </a:lnTo>
                  <a:lnTo>
                    <a:pt x="1304" y="369"/>
                  </a:lnTo>
                  <a:lnTo>
                    <a:pt x="1294" y="358"/>
                  </a:lnTo>
                  <a:lnTo>
                    <a:pt x="1283" y="348"/>
                  </a:lnTo>
                  <a:lnTo>
                    <a:pt x="1283" y="348"/>
                  </a:lnTo>
                  <a:lnTo>
                    <a:pt x="1283" y="337"/>
                  </a:lnTo>
                  <a:lnTo>
                    <a:pt x="1272" y="326"/>
                  </a:lnTo>
                  <a:lnTo>
                    <a:pt x="1261" y="304"/>
                  </a:lnTo>
                  <a:lnTo>
                    <a:pt x="1261" y="293"/>
                  </a:lnTo>
                  <a:lnTo>
                    <a:pt x="1261" y="282"/>
                  </a:lnTo>
                  <a:lnTo>
                    <a:pt x="1261" y="271"/>
                  </a:lnTo>
                  <a:lnTo>
                    <a:pt x="1272" y="271"/>
                  </a:lnTo>
                  <a:lnTo>
                    <a:pt x="1283" y="261"/>
                  </a:lnTo>
                  <a:lnTo>
                    <a:pt x="1294" y="239"/>
                  </a:lnTo>
                  <a:lnTo>
                    <a:pt x="1294" y="239"/>
                  </a:lnTo>
                  <a:lnTo>
                    <a:pt x="1304" y="239"/>
                  </a:lnTo>
                  <a:lnTo>
                    <a:pt x="1315" y="228"/>
                  </a:lnTo>
                  <a:lnTo>
                    <a:pt x="1315" y="217"/>
                  </a:lnTo>
                  <a:lnTo>
                    <a:pt x="1315" y="217"/>
                  </a:lnTo>
                  <a:lnTo>
                    <a:pt x="1315" y="206"/>
                  </a:lnTo>
                  <a:lnTo>
                    <a:pt x="1326" y="195"/>
                  </a:lnTo>
                  <a:lnTo>
                    <a:pt x="1326" y="184"/>
                  </a:lnTo>
                  <a:lnTo>
                    <a:pt x="1326" y="174"/>
                  </a:lnTo>
                  <a:lnTo>
                    <a:pt x="1326" y="163"/>
                  </a:lnTo>
                  <a:lnTo>
                    <a:pt x="1326" y="152"/>
                  </a:lnTo>
                  <a:lnTo>
                    <a:pt x="1326" y="141"/>
                  </a:lnTo>
                  <a:lnTo>
                    <a:pt x="1326" y="130"/>
                  </a:lnTo>
                  <a:lnTo>
                    <a:pt x="1326" y="119"/>
                  </a:lnTo>
                  <a:lnTo>
                    <a:pt x="1326" y="119"/>
                  </a:lnTo>
                  <a:lnTo>
                    <a:pt x="1326" y="108"/>
                  </a:lnTo>
                  <a:lnTo>
                    <a:pt x="1326" y="97"/>
                  </a:lnTo>
                  <a:lnTo>
                    <a:pt x="1326" y="76"/>
                  </a:lnTo>
                  <a:lnTo>
                    <a:pt x="1326" y="65"/>
                  </a:lnTo>
                  <a:lnTo>
                    <a:pt x="1326" y="54"/>
                  </a:lnTo>
                  <a:lnTo>
                    <a:pt x="1326" y="54"/>
                  </a:lnTo>
                  <a:lnTo>
                    <a:pt x="1315" y="54"/>
                  </a:lnTo>
                  <a:lnTo>
                    <a:pt x="1315" y="54"/>
                  </a:lnTo>
                  <a:lnTo>
                    <a:pt x="1315" y="43"/>
                  </a:lnTo>
                  <a:lnTo>
                    <a:pt x="1326" y="43"/>
                  </a:lnTo>
                  <a:lnTo>
                    <a:pt x="1337" y="32"/>
                  </a:lnTo>
                  <a:lnTo>
                    <a:pt x="1337" y="21"/>
                  </a:lnTo>
                  <a:lnTo>
                    <a:pt x="1348" y="21"/>
                  </a:lnTo>
                  <a:lnTo>
                    <a:pt x="1348" y="10"/>
                  </a:lnTo>
                  <a:lnTo>
                    <a:pt x="1348" y="10"/>
                  </a:lnTo>
                  <a:lnTo>
                    <a:pt x="1315" y="10"/>
                  </a:lnTo>
                  <a:lnTo>
                    <a:pt x="1294" y="21"/>
                  </a:lnTo>
                  <a:lnTo>
                    <a:pt x="1283" y="10"/>
                  </a:lnTo>
                  <a:lnTo>
                    <a:pt x="1272" y="0"/>
                  </a:lnTo>
                  <a:lnTo>
                    <a:pt x="1261" y="0"/>
                  </a:lnTo>
                  <a:lnTo>
                    <a:pt x="1239" y="0"/>
                  </a:lnTo>
                  <a:lnTo>
                    <a:pt x="1250" y="10"/>
                  </a:lnTo>
                  <a:lnTo>
                    <a:pt x="1239" y="10"/>
                  </a:lnTo>
                  <a:lnTo>
                    <a:pt x="1218" y="10"/>
                  </a:lnTo>
                  <a:lnTo>
                    <a:pt x="1196" y="0"/>
                  </a:lnTo>
                  <a:lnTo>
                    <a:pt x="1185" y="0"/>
                  </a:lnTo>
                  <a:lnTo>
                    <a:pt x="1174" y="0"/>
                  </a:lnTo>
                  <a:lnTo>
                    <a:pt x="1174" y="10"/>
                  </a:lnTo>
                  <a:lnTo>
                    <a:pt x="1163" y="21"/>
                  </a:lnTo>
                  <a:lnTo>
                    <a:pt x="1131" y="21"/>
                  </a:lnTo>
                  <a:lnTo>
                    <a:pt x="1109" y="32"/>
                  </a:lnTo>
                  <a:lnTo>
                    <a:pt x="1098" y="32"/>
                  </a:lnTo>
                  <a:lnTo>
                    <a:pt x="1087" y="32"/>
                  </a:lnTo>
                  <a:lnTo>
                    <a:pt x="1076" y="21"/>
                  </a:lnTo>
                  <a:lnTo>
                    <a:pt x="1065" y="21"/>
                  </a:lnTo>
                  <a:lnTo>
                    <a:pt x="1054" y="10"/>
                  </a:lnTo>
                  <a:lnTo>
                    <a:pt x="989" y="10"/>
                  </a:lnTo>
                  <a:lnTo>
                    <a:pt x="967" y="21"/>
                  </a:lnTo>
                  <a:lnTo>
                    <a:pt x="924" y="21"/>
                  </a:lnTo>
                  <a:lnTo>
                    <a:pt x="913" y="32"/>
                  </a:lnTo>
                  <a:lnTo>
                    <a:pt x="891" y="43"/>
                  </a:lnTo>
                  <a:lnTo>
                    <a:pt x="880" y="43"/>
                  </a:lnTo>
                  <a:lnTo>
                    <a:pt x="848" y="43"/>
                  </a:lnTo>
                  <a:lnTo>
                    <a:pt x="793" y="54"/>
                  </a:lnTo>
                  <a:lnTo>
                    <a:pt x="772" y="54"/>
                  </a:lnTo>
                  <a:lnTo>
                    <a:pt x="761" y="65"/>
                  </a:lnTo>
                  <a:lnTo>
                    <a:pt x="739" y="76"/>
                  </a:lnTo>
                  <a:lnTo>
                    <a:pt x="717" y="87"/>
                  </a:lnTo>
                  <a:lnTo>
                    <a:pt x="706" y="87"/>
                  </a:lnTo>
                  <a:lnTo>
                    <a:pt x="706" y="108"/>
                  </a:lnTo>
                  <a:lnTo>
                    <a:pt x="696" y="108"/>
                  </a:lnTo>
                  <a:lnTo>
                    <a:pt x="685" y="119"/>
                  </a:lnTo>
                  <a:lnTo>
                    <a:pt x="674" y="108"/>
                  </a:lnTo>
                  <a:lnTo>
                    <a:pt x="663" y="108"/>
                  </a:lnTo>
                  <a:lnTo>
                    <a:pt x="631" y="130"/>
                  </a:lnTo>
                  <a:lnTo>
                    <a:pt x="619" y="141"/>
                  </a:lnTo>
                  <a:lnTo>
                    <a:pt x="609" y="141"/>
                  </a:lnTo>
                  <a:lnTo>
                    <a:pt x="598" y="152"/>
                  </a:lnTo>
                  <a:lnTo>
                    <a:pt x="587" y="163"/>
                  </a:lnTo>
                  <a:lnTo>
                    <a:pt x="565" y="174"/>
                  </a:lnTo>
                  <a:lnTo>
                    <a:pt x="554" y="184"/>
                  </a:lnTo>
                  <a:lnTo>
                    <a:pt x="544" y="184"/>
                  </a:lnTo>
                  <a:lnTo>
                    <a:pt x="532" y="184"/>
                  </a:lnTo>
                  <a:lnTo>
                    <a:pt x="532" y="184"/>
                  </a:lnTo>
                  <a:lnTo>
                    <a:pt x="532" y="195"/>
                  </a:lnTo>
                  <a:lnTo>
                    <a:pt x="554" y="206"/>
                  </a:lnTo>
                  <a:lnTo>
                    <a:pt x="554" y="217"/>
                  </a:lnTo>
                  <a:lnTo>
                    <a:pt x="554" y="217"/>
                  </a:lnTo>
                  <a:lnTo>
                    <a:pt x="554" y="217"/>
                  </a:lnTo>
                  <a:lnTo>
                    <a:pt x="554" y="228"/>
                  </a:lnTo>
                  <a:lnTo>
                    <a:pt x="554" y="228"/>
                  </a:lnTo>
                  <a:lnTo>
                    <a:pt x="565" y="239"/>
                  </a:lnTo>
                  <a:lnTo>
                    <a:pt x="565" y="239"/>
                  </a:lnTo>
                  <a:lnTo>
                    <a:pt x="565" y="239"/>
                  </a:lnTo>
                  <a:lnTo>
                    <a:pt x="554" y="250"/>
                  </a:lnTo>
                  <a:lnTo>
                    <a:pt x="565" y="261"/>
                  </a:lnTo>
                  <a:lnTo>
                    <a:pt x="565" y="282"/>
                  </a:lnTo>
                  <a:lnTo>
                    <a:pt x="565" y="293"/>
                  </a:lnTo>
                  <a:lnTo>
                    <a:pt x="565" y="304"/>
                  </a:lnTo>
                  <a:lnTo>
                    <a:pt x="565" y="304"/>
                  </a:lnTo>
                  <a:lnTo>
                    <a:pt x="565" y="326"/>
                  </a:lnTo>
                  <a:lnTo>
                    <a:pt x="565" y="348"/>
                  </a:lnTo>
                  <a:lnTo>
                    <a:pt x="565" y="358"/>
                  </a:lnTo>
                  <a:lnTo>
                    <a:pt x="565" y="369"/>
                  </a:lnTo>
                  <a:lnTo>
                    <a:pt x="576" y="380"/>
                  </a:lnTo>
                  <a:lnTo>
                    <a:pt x="576" y="391"/>
                  </a:lnTo>
                  <a:lnTo>
                    <a:pt x="587" y="402"/>
                  </a:lnTo>
                  <a:lnTo>
                    <a:pt x="587" y="402"/>
                  </a:lnTo>
                  <a:lnTo>
                    <a:pt x="598" y="413"/>
                  </a:lnTo>
                  <a:lnTo>
                    <a:pt x="598" y="413"/>
                  </a:lnTo>
                  <a:lnTo>
                    <a:pt x="609" y="424"/>
                  </a:lnTo>
                  <a:lnTo>
                    <a:pt x="598" y="424"/>
                  </a:lnTo>
                  <a:lnTo>
                    <a:pt x="587" y="435"/>
                  </a:lnTo>
                  <a:lnTo>
                    <a:pt x="587" y="435"/>
                  </a:lnTo>
                  <a:lnTo>
                    <a:pt x="587" y="445"/>
                  </a:lnTo>
                  <a:lnTo>
                    <a:pt x="587" y="456"/>
                  </a:lnTo>
                  <a:lnTo>
                    <a:pt x="587" y="456"/>
                  </a:lnTo>
                  <a:lnTo>
                    <a:pt x="576" y="456"/>
                  </a:lnTo>
                  <a:lnTo>
                    <a:pt x="565" y="456"/>
                  </a:lnTo>
                  <a:lnTo>
                    <a:pt x="544" y="456"/>
                  </a:lnTo>
                  <a:lnTo>
                    <a:pt x="532" y="456"/>
                  </a:lnTo>
                  <a:lnTo>
                    <a:pt x="511" y="456"/>
                  </a:lnTo>
                  <a:lnTo>
                    <a:pt x="500" y="456"/>
                  </a:lnTo>
                  <a:lnTo>
                    <a:pt x="489" y="456"/>
                  </a:lnTo>
                  <a:lnTo>
                    <a:pt x="478" y="456"/>
                  </a:lnTo>
                  <a:lnTo>
                    <a:pt x="467" y="456"/>
                  </a:lnTo>
                  <a:lnTo>
                    <a:pt x="467" y="456"/>
                  </a:lnTo>
                  <a:lnTo>
                    <a:pt x="457" y="456"/>
                  </a:lnTo>
                  <a:lnTo>
                    <a:pt x="457" y="467"/>
                  </a:lnTo>
                  <a:lnTo>
                    <a:pt x="457" y="478"/>
                  </a:lnTo>
                  <a:lnTo>
                    <a:pt x="457" y="478"/>
                  </a:lnTo>
                  <a:lnTo>
                    <a:pt x="424" y="489"/>
                  </a:lnTo>
                  <a:lnTo>
                    <a:pt x="413" y="489"/>
                  </a:lnTo>
                  <a:lnTo>
                    <a:pt x="402" y="489"/>
                  </a:lnTo>
                  <a:lnTo>
                    <a:pt x="391" y="489"/>
                  </a:lnTo>
                  <a:lnTo>
                    <a:pt x="391" y="489"/>
                  </a:lnTo>
                  <a:lnTo>
                    <a:pt x="391" y="500"/>
                  </a:lnTo>
                  <a:lnTo>
                    <a:pt x="391" y="500"/>
                  </a:lnTo>
                  <a:lnTo>
                    <a:pt x="391" y="511"/>
                  </a:lnTo>
                  <a:lnTo>
                    <a:pt x="391" y="511"/>
                  </a:lnTo>
                  <a:lnTo>
                    <a:pt x="391" y="522"/>
                  </a:lnTo>
                  <a:lnTo>
                    <a:pt x="391" y="522"/>
                  </a:lnTo>
                  <a:lnTo>
                    <a:pt x="391" y="532"/>
                  </a:lnTo>
                  <a:lnTo>
                    <a:pt x="391" y="532"/>
                  </a:lnTo>
                  <a:lnTo>
                    <a:pt x="391" y="543"/>
                  </a:lnTo>
                  <a:lnTo>
                    <a:pt x="391" y="543"/>
                  </a:lnTo>
                  <a:lnTo>
                    <a:pt x="391" y="543"/>
                  </a:lnTo>
                  <a:lnTo>
                    <a:pt x="402" y="543"/>
                  </a:lnTo>
                  <a:lnTo>
                    <a:pt x="402" y="543"/>
                  </a:lnTo>
                  <a:lnTo>
                    <a:pt x="402" y="554"/>
                  </a:lnTo>
                  <a:lnTo>
                    <a:pt x="402" y="554"/>
                  </a:lnTo>
                  <a:lnTo>
                    <a:pt x="402" y="554"/>
                  </a:lnTo>
                  <a:lnTo>
                    <a:pt x="380" y="565"/>
                  </a:lnTo>
                  <a:lnTo>
                    <a:pt x="380" y="565"/>
                  </a:lnTo>
                  <a:lnTo>
                    <a:pt x="358" y="576"/>
                  </a:lnTo>
                  <a:lnTo>
                    <a:pt x="348" y="587"/>
                  </a:lnTo>
                  <a:lnTo>
                    <a:pt x="337" y="587"/>
                  </a:lnTo>
                  <a:lnTo>
                    <a:pt x="326" y="587"/>
                  </a:lnTo>
                  <a:lnTo>
                    <a:pt x="315" y="598"/>
                  </a:lnTo>
                  <a:lnTo>
                    <a:pt x="293" y="598"/>
                  </a:lnTo>
                  <a:lnTo>
                    <a:pt x="293" y="619"/>
                  </a:lnTo>
                  <a:lnTo>
                    <a:pt x="283" y="630"/>
                  </a:lnTo>
                  <a:lnTo>
                    <a:pt x="271" y="641"/>
                  </a:lnTo>
                  <a:lnTo>
                    <a:pt x="261" y="652"/>
                  </a:lnTo>
                  <a:lnTo>
                    <a:pt x="250" y="652"/>
                  </a:lnTo>
                  <a:lnTo>
                    <a:pt x="239" y="652"/>
                  </a:lnTo>
                  <a:lnTo>
                    <a:pt x="217" y="663"/>
                  </a:lnTo>
                  <a:lnTo>
                    <a:pt x="206" y="663"/>
                  </a:lnTo>
                  <a:lnTo>
                    <a:pt x="196" y="663"/>
                  </a:lnTo>
                  <a:lnTo>
                    <a:pt x="184" y="663"/>
                  </a:lnTo>
                  <a:lnTo>
                    <a:pt x="184" y="663"/>
                  </a:lnTo>
                  <a:lnTo>
                    <a:pt x="174" y="663"/>
                  </a:lnTo>
                  <a:lnTo>
                    <a:pt x="174" y="663"/>
                  </a:lnTo>
                  <a:lnTo>
                    <a:pt x="174" y="663"/>
                  </a:lnTo>
                  <a:lnTo>
                    <a:pt x="174" y="674"/>
                  </a:lnTo>
                  <a:lnTo>
                    <a:pt x="174" y="674"/>
                  </a:lnTo>
                  <a:lnTo>
                    <a:pt x="174" y="684"/>
                  </a:lnTo>
                  <a:lnTo>
                    <a:pt x="174" y="684"/>
                  </a:lnTo>
                  <a:lnTo>
                    <a:pt x="163" y="684"/>
                  </a:lnTo>
                  <a:lnTo>
                    <a:pt x="152" y="684"/>
                  </a:lnTo>
                  <a:lnTo>
                    <a:pt x="152" y="684"/>
                  </a:lnTo>
                  <a:lnTo>
                    <a:pt x="130" y="674"/>
                  </a:lnTo>
                  <a:lnTo>
                    <a:pt x="130" y="684"/>
                  </a:lnTo>
                  <a:lnTo>
                    <a:pt x="130" y="684"/>
                  </a:lnTo>
                  <a:lnTo>
                    <a:pt x="119" y="684"/>
                  </a:lnTo>
                  <a:lnTo>
                    <a:pt x="109" y="696"/>
                  </a:lnTo>
                  <a:lnTo>
                    <a:pt x="109" y="696"/>
                  </a:lnTo>
                  <a:lnTo>
                    <a:pt x="97" y="696"/>
                  </a:lnTo>
                  <a:lnTo>
                    <a:pt x="87" y="706"/>
                  </a:lnTo>
                  <a:lnTo>
                    <a:pt x="87" y="706"/>
                  </a:lnTo>
                  <a:lnTo>
                    <a:pt x="65" y="717"/>
                  </a:lnTo>
                  <a:lnTo>
                    <a:pt x="54" y="728"/>
                  </a:lnTo>
                  <a:lnTo>
                    <a:pt x="32" y="739"/>
                  </a:lnTo>
                  <a:lnTo>
                    <a:pt x="32" y="739"/>
                  </a:lnTo>
                  <a:lnTo>
                    <a:pt x="22" y="750"/>
                  </a:lnTo>
                  <a:lnTo>
                    <a:pt x="10" y="761"/>
                  </a:lnTo>
                  <a:lnTo>
                    <a:pt x="10" y="761"/>
                  </a:lnTo>
                  <a:lnTo>
                    <a:pt x="0" y="761"/>
                  </a:lnTo>
                  <a:lnTo>
                    <a:pt x="0" y="772"/>
                  </a:lnTo>
                  <a:lnTo>
                    <a:pt x="0" y="783"/>
                  </a:lnTo>
                  <a:lnTo>
                    <a:pt x="0" y="793"/>
                  </a:lnTo>
                  <a:lnTo>
                    <a:pt x="0" y="815"/>
                  </a:lnTo>
                  <a:lnTo>
                    <a:pt x="0" y="837"/>
                  </a:lnTo>
                  <a:lnTo>
                    <a:pt x="0" y="859"/>
                  </a:lnTo>
                  <a:lnTo>
                    <a:pt x="0" y="870"/>
                  </a:lnTo>
                  <a:lnTo>
                    <a:pt x="0" y="891"/>
                  </a:lnTo>
                  <a:lnTo>
                    <a:pt x="10" y="902"/>
                  </a:lnTo>
                  <a:lnTo>
                    <a:pt x="22" y="913"/>
                  </a:lnTo>
                  <a:lnTo>
                    <a:pt x="43" y="924"/>
                  </a:lnTo>
                  <a:lnTo>
                    <a:pt x="54" y="935"/>
                  </a:lnTo>
                  <a:lnTo>
                    <a:pt x="65" y="946"/>
                  </a:lnTo>
                  <a:lnTo>
                    <a:pt x="87" y="957"/>
                  </a:lnTo>
                  <a:lnTo>
                    <a:pt x="97" y="967"/>
                  </a:lnTo>
                  <a:lnTo>
                    <a:pt x="109" y="967"/>
                  </a:lnTo>
                  <a:lnTo>
                    <a:pt x="130" y="978"/>
                  </a:lnTo>
                  <a:lnTo>
                    <a:pt x="141" y="989"/>
                  </a:lnTo>
                  <a:lnTo>
                    <a:pt x="152" y="1000"/>
                  </a:lnTo>
                  <a:lnTo>
                    <a:pt x="174" y="1011"/>
                  </a:lnTo>
                  <a:lnTo>
                    <a:pt x="184" y="1022"/>
                  </a:lnTo>
                  <a:lnTo>
                    <a:pt x="196" y="1033"/>
                  </a:lnTo>
                  <a:lnTo>
                    <a:pt x="206" y="1044"/>
                  </a:lnTo>
                  <a:lnTo>
                    <a:pt x="228" y="1054"/>
                  </a:lnTo>
                  <a:lnTo>
                    <a:pt x="239" y="1065"/>
                  </a:lnTo>
                  <a:lnTo>
                    <a:pt x="261" y="1076"/>
                  </a:lnTo>
                  <a:lnTo>
                    <a:pt x="271" y="1087"/>
                  </a:lnTo>
                  <a:lnTo>
                    <a:pt x="293" y="1098"/>
                  </a:lnTo>
                  <a:lnTo>
                    <a:pt x="315" y="1120"/>
                  </a:lnTo>
                  <a:lnTo>
                    <a:pt x="337" y="1131"/>
                  </a:lnTo>
                  <a:lnTo>
                    <a:pt x="358" y="1152"/>
                  </a:lnTo>
                  <a:lnTo>
                    <a:pt x="391" y="1174"/>
                  </a:lnTo>
                  <a:lnTo>
                    <a:pt x="413" y="1196"/>
                  </a:lnTo>
                  <a:lnTo>
                    <a:pt x="435" y="1207"/>
                  </a:lnTo>
                  <a:lnTo>
                    <a:pt x="457" y="1228"/>
                  </a:lnTo>
                  <a:lnTo>
                    <a:pt x="489" y="1250"/>
                  </a:lnTo>
                  <a:lnTo>
                    <a:pt x="511" y="1272"/>
                  </a:lnTo>
                  <a:lnTo>
                    <a:pt x="532" y="1294"/>
                  </a:lnTo>
                  <a:lnTo>
                    <a:pt x="565" y="1304"/>
                  </a:lnTo>
                  <a:lnTo>
                    <a:pt x="587" y="1326"/>
                  </a:lnTo>
                  <a:lnTo>
                    <a:pt x="609" y="1348"/>
                  </a:lnTo>
                  <a:lnTo>
                    <a:pt x="641" y="1370"/>
                  </a:lnTo>
                  <a:lnTo>
                    <a:pt x="663" y="1391"/>
                  </a:lnTo>
                  <a:lnTo>
                    <a:pt x="685" y="1402"/>
                  </a:lnTo>
                  <a:lnTo>
                    <a:pt x="717" y="1424"/>
                  </a:lnTo>
                  <a:lnTo>
                    <a:pt x="739" y="1446"/>
                  </a:lnTo>
                  <a:lnTo>
                    <a:pt x="750" y="1457"/>
                  </a:lnTo>
                  <a:lnTo>
                    <a:pt x="750" y="1457"/>
                  </a:lnTo>
                  <a:lnTo>
                    <a:pt x="750" y="1468"/>
                  </a:lnTo>
                  <a:lnTo>
                    <a:pt x="750" y="1478"/>
                  </a:lnTo>
                  <a:lnTo>
                    <a:pt x="750" y="1478"/>
                  </a:lnTo>
                  <a:lnTo>
                    <a:pt x="761" y="1489"/>
                  </a:lnTo>
                  <a:lnTo>
                    <a:pt x="761" y="1489"/>
                  </a:lnTo>
                  <a:lnTo>
                    <a:pt x="793" y="1500"/>
                  </a:lnTo>
                  <a:lnTo>
                    <a:pt x="793" y="1511"/>
                  </a:lnTo>
                  <a:lnTo>
                    <a:pt x="793" y="1511"/>
                  </a:lnTo>
                  <a:lnTo>
                    <a:pt x="793" y="1522"/>
                  </a:lnTo>
                  <a:lnTo>
                    <a:pt x="804" y="1522"/>
                  </a:lnTo>
                  <a:lnTo>
                    <a:pt x="804" y="1533"/>
                  </a:lnTo>
                  <a:lnTo>
                    <a:pt x="815" y="1533"/>
                  </a:lnTo>
                  <a:lnTo>
                    <a:pt x="837" y="1533"/>
                  </a:lnTo>
                  <a:lnTo>
                    <a:pt x="837" y="1533"/>
                  </a:lnTo>
                  <a:lnTo>
                    <a:pt x="848" y="1544"/>
                  </a:lnTo>
                  <a:lnTo>
                    <a:pt x="859" y="1555"/>
                  </a:lnTo>
                  <a:lnTo>
                    <a:pt x="870" y="1555"/>
                  </a:lnTo>
                  <a:lnTo>
                    <a:pt x="880" y="1555"/>
                  </a:lnTo>
                  <a:lnTo>
                    <a:pt x="891" y="1555"/>
                  </a:lnTo>
                  <a:lnTo>
                    <a:pt x="891" y="1565"/>
                  </a:lnTo>
                  <a:lnTo>
                    <a:pt x="902" y="1565"/>
                  </a:lnTo>
                  <a:lnTo>
                    <a:pt x="913" y="1576"/>
                  </a:lnTo>
                  <a:lnTo>
                    <a:pt x="913" y="1576"/>
                  </a:lnTo>
                  <a:lnTo>
                    <a:pt x="913" y="1576"/>
                  </a:lnTo>
                  <a:lnTo>
                    <a:pt x="913" y="1598"/>
                  </a:lnTo>
                  <a:lnTo>
                    <a:pt x="913" y="1598"/>
                  </a:lnTo>
                  <a:lnTo>
                    <a:pt x="913" y="1609"/>
                  </a:lnTo>
                  <a:lnTo>
                    <a:pt x="913" y="1609"/>
                  </a:lnTo>
                  <a:lnTo>
                    <a:pt x="913" y="1609"/>
                  </a:lnTo>
                  <a:lnTo>
                    <a:pt x="913" y="1620"/>
                  </a:lnTo>
                  <a:lnTo>
                    <a:pt x="913" y="1620"/>
                  </a:lnTo>
                  <a:lnTo>
                    <a:pt x="902" y="1631"/>
                  </a:lnTo>
                  <a:lnTo>
                    <a:pt x="902" y="1631"/>
                  </a:lnTo>
                  <a:lnTo>
                    <a:pt x="902" y="1642"/>
                  </a:lnTo>
                  <a:lnTo>
                    <a:pt x="913" y="1642"/>
                  </a:lnTo>
                  <a:lnTo>
                    <a:pt x="913" y="1642"/>
                  </a:lnTo>
                  <a:lnTo>
                    <a:pt x="924" y="1642"/>
                  </a:lnTo>
                  <a:lnTo>
                    <a:pt x="924" y="1642"/>
                  </a:lnTo>
                  <a:lnTo>
                    <a:pt x="924" y="1642"/>
                  </a:lnTo>
                  <a:lnTo>
                    <a:pt x="935" y="1642"/>
                  </a:lnTo>
                  <a:lnTo>
                    <a:pt x="946" y="1642"/>
                  </a:lnTo>
                  <a:lnTo>
                    <a:pt x="967" y="1642"/>
                  </a:lnTo>
                  <a:lnTo>
                    <a:pt x="989" y="1631"/>
                  </a:lnTo>
                  <a:lnTo>
                    <a:pt x="1011" y="1631"/>
                  </a:lnTo>
                  <a:lnTo>
                    <a:pt x="1033" y="1620"/>
                  </a:lnTo>
                  <a:lnTo>
                    <a:pt x="1054" y="1620"/>
                  </a:lnTo>
                  <a:lnTo>
                    <a:pt x="1087" y="1609"/>
                  </a:lnTo>
                  <a:lnTo>
                    <a:pt x="1109" y="1609"/>
                  </a:lnTo>
                  <a:lnTo>
                    <a:pt x="1120" y="1598"/>
                  </a:lnTo>
                  <a:lnTo>
                    <a:pt x="1141" y="1576"/>
                  </a:lnTo>
                  <a:lnTo>
                    <a:pt x="1152" y="1565"/>
                  </a:lnTo>
                  <a:lnTo>
                    <a:pt x="1174" y="1544"/>
                  </a:lnTo>
                  <a:lnTo>
                    <a:pt x="1196" y="1533"/>
                  </a:lnTo>
                  <a:lnTo>
                    <a:pt x="1218" y="1511"/>
                  </a:lnTo>
                  <a:lnTo>
                    <a:pt x="1239" y="1489"/>
                  </a:lnTo>
                  <a:lnTo>
                    <a:pt x="1250" y="1478"/>
                  </a:lnTo>
                  <a:lnTo>
                    <a:pt x="1283" y="1457"/>
                  </a:lnTo>
                  <a:lnTo>
                    <a:pt x="1315" y="1424"/>
                  </a:lnTo>
                  <a:lnTo>
                    <a:pt x="1359" y="1402"/>
                  </a:lnTo>
                  <a:lnTo>
                    <a:pt x="1402" y="1370"/>
                  </a:lnTo>
                  <a:lnTo>
                    <a:pt x="1446" y="1348"/>
                  </a:lnTo>
                  <a:lnTo>
                    <a:pt x="1478" y="1315"/>
                  </a:lnTo>
                  <a:lnTo>
                    <a:pt x="1522" y="1294"/>
                  </a:lnTo>
                  <a:lnTo>
                    <a:pt x="1565" y="1261"/>
                  </a:lnTo>
                  <a:lnTo>
                    <a:pt x="1609" y="1239"/>
                  </a:lnTo>
                  <a:lnTo>
                    <a:pt x="1598" y="1217"/>
                  </a:lnTo>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sp>
          <p:nvSpPr>
            <p:cNvPr id="58" name="Freeform 49">
              <a:extLst>
                <a:ext uri="{FF2B5EF4-FFF2-40B4-BE49-F238E27FC236}">
                  <a16:creationId xmlns:a16="http://schemas.microsoft.com/office/drawing/2014/main" id="{19E77BE4-397D-10B6-74B7-011D1D522224}"/>
                </a:ext>
              </a:extLst>
            </p:cNvPr>
            <p:cNvSpPr>
              <a:spLocks noChangeArrowheads="1"/>
            </p:cNvSpPr>
            <p:nvPr/>
          </p:nvSpPr>
          <p:spPr bwMode="auto">
            <a:xfrm>
              <a:off x="8467237" y="5382667"/>
              <a:ext cx="1055867" cy="1572963"/>
            </a:xfrm>
            <a:custGeom>
              <a:avLst/>
              <a:gdLst>
                <a:gd name="T0" fmla="*/ 1490 w 1502"/>
                <a:gd name="T1" fmla="*/ 2240 h 2241"/>
                <a:gd name="T2" fmla="*/ 1229 w 1502"/>
                <a:gd name="T3" fmla="*/ 424 h 2241"/>
                <a:gd name="T4" fmla="*/ 1174 w 1502"/>
                <a:gd name="T5" fmla="*/ 468 h 2241"/>
                <a:gd name="T6" fmla="*/ 1120 w 1502"/>
                <a:gd name="T7" fmla="*/ 402 h 2241"/>
                <a:gd name="T8" fmla="*/ 1174 w 1502"/>
                <a:gd name="T9" fmla="*/ 326 h 2241"/>
                <a:gd name="T10" fmla="*/ 1218 w 1502"/>
                <a:gd name="T11" fmla="*/ 337 h 2241"/>
                <a:gd name="T12" fmla="*/ 1229 w 1502"/>
                <a:gd name="T13" fmla="*/ 228 h 2241"/>
                <a:gd name="T14" fmla="*/ 1207 w 1502"/>
                <a:gd name="T15" fmla="*/ 141 h 2241"/>
                <a:gd name="T16" fmla="*/ 1185 w 1502"/>
                <a:gd name="T17" fmla="*/ 76 h 2241"/>
                <a:gd name="T18" fmla="*/ 1164 w 1502"/>
                <a:gd name="T19" fmla="*/ 11 h 2241"/>
                <a:gd name="T20" fmla="*/ 1033 w 1502"/>
                <a:gd name="T21" fmla="*/ 0 h 2241"/>
                <a:gd name="T22" fmla="*/ 957 w 1502"/>
                <a:gd name="T23" fmla="*/ 32 h 2241"/>
                <a:gd name="T24" fmla="*/ 903 w 1502"/>
                <a:gd name="T25" fmla="*/ 87 h 2241"/>
                <a:gd name="T26" fmla="*/ 881 w 1502"/>
                <a:gd name="T27" fmla="*/ 108 h 2241"/>
                <a:gd name="T28" fmla="*/ 837 w 1502"/>
                <a:gd name="T29" fmla="*/ 141 h 2241"/>
                <a:gd name="T30" fmla="*/ 794 w 1502"/>
                <a:gd name="T31" fmla="*/ 217 h 2241"/>
                <a:gd name="T32" fmla="*/ 729 w 1502"/>
                <a:gd name="T33" fmla="*/ 282 h 2241"/>
                <a:gd name="T34" fmla="*/ 685 w 1502"/>
                <a:gd name="T35" fmla="*/ 326 h 2241"/>
                <a:gd name="T36" fmla="*/ 609 w 1502"/>
                <a:gd name="T37" fmla="*/ 315 h 2241"/>
                <a:gd name="T38" fmla="*/ 555 w 1502"/>
                <a:gd name="T39" fmla="*/ 282 h 2241"/>
                <a:gd name="T40" fmla="*/ 511 w 1502"/>
                <a:gd name="T41" fmla="*/ 315 h 2241"/>
                <a:gd name="T42" fmla="*/ 457 w 1502"/>
                <a:gd name="T43" fmla="*/ 381 h 2241"/>
                <a:gd name="T44" fmla="*/ 413 w 1502"/>
                <a:gd name="T45" fmla="*/ 424 h 2241"/>
                <a:gd name="T46" fmla="*/ 337 w 1502"/>
                <a:gd name="T47" fmla="*/ 424 h 2241"/>
                <a:gd name="T48" fmla="*/ 348 w 1502"/>
                <a:gd name="T49" fmla="*/ 359 h 2241"/>
                <a:gd name="T50" fmla="*/ 326 w 1502"/>
                <a:gd name="T51" fmla="*/ 272 h 2241"/>
                <a:gd name="T52" fmla="*/ 283 w 1502"/>
                <a:gd name="T53" fmla="*/ 359 h 2241"/>
                <a:gd name="T54" fmla="*/ 272 w 1502"/>
                <a:gd name="T55" fmla="*/ 565 h 2241"/>
                <a:gd name="T56" fmla="*/ 228 w 1502"/>
                <a:gd name="T57" fmla="*/ 609 h 2241"/>
                <a:gd name="T58" fmla="*/ 131 w 1502"/>
                <a:gd name="T59" fmla="*/ 609 h 2241"/>
                <a:gd name="T60" fmla="*/ 76 w 1502"/>
                <a:gd name="T61" fmla="*/ 576 h 2241"/>
                <a:gd name="T62" fmla="*/ 65 w 1502"/>
                <a:gd name="T63" fmla="*/ 555 h 2241"/>
                <a:gd name="T64" fmla="*/ 32 w 1502"/>
                <a:gd name="T65" fmla="*/ 555 h 2241"/>
                <a:gd name="T66" fmla="*/ 22 w 1502"/>
                <a:gd name="T67" fmla="*/ 576 h 2241"/>
                <a:gd name="T68" fmla="*/ 76 w 1502"/>
                <a:gd name="T69" fmla="*/ 750 h 2241"/>
                <a:gd name="T70" fmla="*/ 141 w 1502"/>
                <a:gd name="T71" fmla="*/ 935 h 2241"/>
                <a:gd name="T72" fmla="*/ 109 w 1502"/>
                <a:gd name="T73" fmla="*/ 978 h 2241"/>
                <a:gd name="T74" fmla="*/ 152 w 1502"/>
                <a:gd name="T75" fmla="*/ 1044 h 2241"/>
                <a:gd name="T76" fmla="*/ 152 w 1502"/>
                <a:gd name="T77" fmla="*/ 1109 h 2241"/>
                <a:gd name="T78" fmla="*/ 174 w 1502"/>
                <a:gd name="T79" fmla="*/ 1087 h 2241"/>
                <a:gd name="T80" fmla="*/ 196 w 1502"/>
                <a:gd name="T81" fmla="*/ 1109 h 2241"/>
                <a:gd name="T82" fmla="*/ 218 w 1502"/>
                <a:gd name="T83" fmla="*/ 1131 h 2241"/>
                <a:gd name="T84" fmla="*/ 326 w 1502"/>
                <a:gd name="T85" fmla="*/ 1120 h 2241"/>
                <a:gd name="T86" fmla="*/ 402 w 1502"/>
                <a:gd name="T87" fmla="*/ 1109 h 2241"/>
                <a:gd name="T88" fmla="*/ 522 w 1502"/>
                <a:gd name="T89" fmla="*/ 1076 h 2241"/>
                <a:gd name="T90" fmla="*/ 653 w 1502"/>
                <a:gd name="T91" fmla="*/ 1076 h 2241"/>
                <a:gd name="T92" fmla="*/ 729 w 1502"/>
                <a:gd name="T93" fmla="*/ 1044 h 2241"/>
                <a:gd name="T94" fmla="*/ 903 w 1502"/>
                <a:gd name="T95" fmla="*/ 968 h 2241"/>
                <a:gd name="T96" fmla="*/ 1044 w 1502"/>
                <a:gd name="T97" fmla="*/ 826 h 2241"/>
                <a:gd name="T98" fmla="*/ 1153 w 1502"/>
                <a:gd name="T99" fmla="*/ 652 h 2241"/>
                <a:gd name="T100" fmla="*/ 1251 w 1502"/>
                <a:gd name="T101" fmla="*/ 543 h 2241"/>
                <a:gd name="T102" fmla="*/ 1001 w 1502"/>
                <a:gd name="T103" fmla="*/ 652 h 2241"/>
                <a:gd name="T104" fmla="*/ 979 w 1502"/>
                <a:gd name="T105" fmla="*/ 707 h 2241"/>
                <a:gd name="T106" fmla="*/ 935 w 1502"/>
                <a:gd name="T107" fmla="*/ 717 h 2241"/>
                <a:gd name="T108" fmla="*/ 903 w 1502"/>
                <a:gd name="T109" fmla="*/ 761 h 2241"/>
                <a:gd name="T110" fmla="*/ 859 w 1502"/>
                <a:gd name="T111" fmla="*/ 750 h 2241"/>
                <a:gd name="T112" fmla="*/ 848 w 1502"/>
                <a:gd name="T113" fmla="*/ 739 h 2241"/>
                <a:gd name="T114" fmla="*/ 827 w 1502"/>
                <a:gd name="T115" fmla="*/ 685 h 2241"/>
                <a:gd name="T116" fmla="*/ 848 w 1502"/>
                <a:gd name="T117" fmla="*/ 652 h 2241"/>
                <a:gd name="T118" fmla="*/ 892 w 1502"/>
                <a:gd name="T119" fmla="*/ 609 h 2241"/>
                <a:gd name="T120" fmla="*/ 946 w 1502"/>
                <a:gd name="T121" fmla="*/ 587 h 2241"/>
                <a:gd name="T122" fmla="*/ 989 w 1502"/>
                <a:gd name="T123" fmla="*/ 620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2" h="2241">
                  <a:moveTo>
                    <a:pt x="1501" y="2240"/>
                  </a:moveTo>
                  <a:lnTo>
                    <a:pt x="1490" y="2229"/>
                  </a:lnTo>
                  <a:lnTo>
                    <a:pt x="1490" y="2229"/>
                  </a:lnTo>
                  <a:lnTo>
                    <a:pt x="1479" y="2229"/>
                  </a:lnTo>
                  <a:lnTo>
                    <a:pt x="1479" y="2240"/>
                  </a:lnTo>
                  <a:lnTo>
                    <a:pt x="1479" y="2240"/>
                  </a:lnTo>
                  <a:lnTo>
                    <a:pt x="1490" y="2240"/>
                  </a:lnTo>
                  <a:lnTo>
                    <a:pt x="1501" y="2240"/>
                  </a:lnTo>
                  <a:close/>
                  <a:moveTo>
                    <a:pt x="1261" y="424"/>
                  </a:moveTo>
                  <a:lnTo>
                    <a:pt x="1251" y="424"/>
                  </a:lnTo>
                  <a:lnTo>
                    <a:pt x="1251" y="424"/>
                  </a:lnTo>
                  <a:lnTo>
                    <a:pt x="1229" y="424"/>
                  </a:lnTo>
                  <a:lnTo>
                    <a:pt x="1229" y="424"/>
                  </a:lnTo>
                  <a:lnTo>
                    <a:pt x="1229" y="424"/>
                  </a:lnTo>
                  <a:lnTo>
                    <a:pt x="1218" y="424"/>
                  </a:lnTo>
                  <a:lnTo>
                    <a:pt x="1218" y="424"/>
                  </a:lnTo>
                  <a:lnTo>
                    <a:pt x="1218" y="435"/>
                  </a:lnTo>
                  <a:lnTo>
                    <a:pt x="1218" y="456"/>
                  </a:lnTo>
                  <a:lnTo>
                    <a:pt x="1218" y="468"/>
                  </a:lnTo>
                  <a:lnTo>
                    <a:pt x="1196" y="468"/>
                  </a:lnTo>
                  <a:lnTo>
                    <a:pt x="1174" y="468"/>
                  </a:lnTo>
                  <a:lnTo>
                    <a:pt x="1164" y="456"/>
                  </a:lnTo>
                  <a:lnTo>
                    <a:pt x="1142" y="446"/>
                  </a:lnTo>
                  <a:lnTo>
                    <a:pt x="1131" y="435"/>
                  </a:lnTo>
                  <a:lnTo>
                    <a:pt x="1131" y="424"/>
                  </a:lnTo>
                  <a:lnTo>
                    <a:pt x="1131" y="424"/>
                  </a:lnTo>
                  <a:lnTo>
                    <a:pt x="1120" y="413"/>
                  </a:lnTo>
                  <a:lnTo>
                    <a:pt x="1120" y="402"/>
                  </a:lnTo>
                  <a:lnTo>
                    <a:pt x="1131" y="391"/>
                  </a:lnTo>
                  <a:lnTo>
                    <a:pt x="1131" y="381"/>
                  </a:lnTo>
                  <a:lnTo>
                    <a:pt x="1142" y="369"/>
                  </a:lnTo>
                  <a:lnTo>
                    <a:pt x="1142" y="359"/>
                  </a:lnTo>
                  <a:lnTo>
                    <a:pt x="1153" y="348"/>
                  </a:lnTo>
                  <a:lnTo>
                    <a:pt x="1164" y="337"/>
                  </a:lnTo>
                  <a:lnTo>
                    <a:pt x="1174" y="326"/>
                  </a:lnTo>
                  <a:lnTo>
                    <a:pt x="1174" y="326"/>
                  </a:lnTo>
                  <a:lnTo>
                    <a:pt x="1174" y="326"/>
                  </a:lnTo>
                  <a:lnTo>
                    <a:pt x="1196" y="337"/>
                  </a:lnTo>
                  <a:lnTo>
                    <a:pt x="1207" y="348"/>
                  </a:lnTo>
                  <a:lnTo>
                    <a:pt x="1218" y="348"/>
                  </a:lnTo>
                  <a:lnTo>
                    <a:pt x="1218" y="348"/>
                  </a:lnTo>
                  <a:lnTo>
                    <a:pt x="1218" y="337"/>
                  </a:lnTo>
                  <a:lnTo>
                    <a:pt x="1218" y="326"/>
                  </a:lnTo>
                  <a:lnTo>
                    <a:pt x="1218" y="315"/>
                  </a:lnTo>
                  <a:lnTo>
                    <a:pt x="1218" y="294"/>
                  </a:lnTo>
                  <a:lnTo>
                    <a:pt x="1229" y="282"/>
                  </a:lnTo>
                  <a:lnTo>
                    <a:pt x="1229" y="261"/>
                  </a:lnTo>
                  <a:lnTo>
                    <a:pt x="1229" y="239"/>
                  </a:lnTo>
                  <a:lnTo>
                    <a:pt x="1229" y="228"/>
                  </a:lnTo>
                  <a:lnTo>
                    <a:pt x="1229" y="207"/>
                  </a:lnTo>
                  <a:lnTo>
                    <a:pt x="1229" y="195"/>
                  </a:lnTo>
                  <a:lnTo>
                    <a:pt x="1229" y="195"/>
                  </a:lnTo>
                  <a:lnTo>
                    <a:pt x="1218" y="185"/>
                  </a:lnTo>
                  <a:lnTo>
                    <a:pt x="1218" y="174"/>
                  </a:lnTo>
                  <a:lnTo>
                    <a:pt x="1218" y="152"/>
                  </a:lnTo>
                  <a:lnTo>
                    <a:pt x="1207" y="141"/>
                  </a:lnTo>
                  <a:lnTo>
                    <a:pt x="1207" y="141"/>
                  </a:lnTo>
                  <a:lnTo>
                    <a:pt x="1207" y="130"/>
                  </a:lnTo>
                  <a:lnTo>
                    <a:pt x="1196" y="120"/>
                  </a:lnTo>
                  <a:lnTo>
                    <a:pt x="1196" y="120"/>
                  </a:lnTo>
                  <a:lnTo>
                    <a:pt x="1196" y="108"/>
                  </a:lnTo>
                  <a:lnTo>
                    <a:pt x="1196" y="98"/>
                  </a:lnTo>
                  <a:lnTo>
                    <a:pt x="1185" y="76"/>
                  </a:lnTo>
                  <a:lnTo>
                    <a:pt x="1185" y="54"/>
                  </a:lnTo>
                  <a:lnTo>
                    <a:pt x="1185" y="43"/>
                  </a:lnTo>
                  <a:lnTo>
                    <a:pt x="1174" y="21"/>
                  </a:lnTo>
                  <a:lnTo>
                    <a:pt x="1174" y="21"/>
                  </a:lnTo>
                  <a:lnTo>
                    <a:pt x="1174" y="21"/>
                  </a:lnTo>
                  <a:lnTo>
                    <a:pt x="1174" y="11"/>
                  </a:lnTo>
                  <a:lnTo>
                    <a:pt x="1164" y="11"/>
                  </a:lnTo>
                  <a:lnTo>
                    <a:pt x="1153" y="11"/>
                  </a:lnTo>
                  <a:lnTo>
                    <a:pt x="1131" y="11"/>
                  </a:lnTo>
                  <a:lnTo>
                    <a:pt x="1109" y="11"/>
                  </a:lnTo>
                  <a:lnTo>
                    <a:pt x="1087" y="11"/>
                  </a:lnTo>
                  <a:lnTo>
                    <a:pt x="1066" y="0"/>
                  </a:lnTo>
                  <a:lnTo>
                    <a:pt x="1055" y="0"/>
                  </a:lnTo>
                  <a:lnTo>
                    <a:pt x="1033" y="0"/>
                  </a:lnTo>
                  <a:lnTo>
                    <a:pt x="1022" y="0"/>
                  </a:lnTo>
                  <a:lnTo>
                    <a:pt x="1011" y="0"/>
                  </a:lnTo>
                  <a:lnTo>
                    <a:pt x="1001" y="11"/>
                  </a:lnTo>
                  <a:lnTo>
                    <a:pt x="989" y="21"/>
                  </a:lnTo>
                  <a:lnTo>
                    <a:pt x="989" y="21"/>
                  </a:lnTo>
                  <a:lnTo>
                    <a:pt x="979" y="32"/>
                  </a:lnTo>
                  <a:lnTo>
                    <a:pt x="957" y="32"/>
                  </a:lnTo>
                  <a:lnTo>
                    <a:pt x="946" y="32"/>
                  </a:lnTo>
                  <a:lnTo>
                    <a:pt x="935" y="43"/>
                  </a:lnTo>
                  <a:lnTo>
                    <a:pt x="924" y="65"/>
                  </a:lnTo>
                  <a:lnTo>
                    <a:pt x="914" y="76"/>
                  </a:lnTo>
                  <a:lnTo>
                    <a:pt x="914" y="76"/>
                  </a:lnTo>
                  <a:lnTo>
                    <a:pt x="914" y="76"/>
                  </a:lnTo>
                  <a:lnTo>
                    <a:pt x="903" y="87"/>
                  </a:lnTo>
                  <a:lnTo>
                    <a:pt x="903" y="87"/>
                  </a:lnTo>
                  <a:lnTo>
                    <a:pt x="903" y="87"/>
                  </a:lnTo>
                  <a:lnTo>
                    <a:pt x="892" y="98"/>
                  </a:lnTo>
                  <a:lnTo>
                    <a:pt x="892" y="98"/>
                  </a:lnTo>
                  <a:lnTo>
                    <a:pt x="881" y="98"/>
                  </a:lnTo>
                  <a:lnTo>
                    <a:pt x="881" y="108"/>
                  </a:lnTo>
                  <a:lnTo>
                    <a:pt x="881" y="108"/>
                  </a:lnTo>
                  <a:lnTo>
                    <a:pt x="870" y="108"/>
                  </a:lnTo>
                  <a:lnTo>
                    <a:pt x="859" y="108"/>
                  </a:lnTo>
                  <a:lnTo>
                    <a:pt x="859" y="120"/>
                  </a:lnTo>
                  <a:lnTo>
                    <a:pt x="848" y="120"/>
                  </a:lnTo>
                  <a:lnTo>
                    <a:pt x="848" y="120"/>
                  </a:lnTo>
                  <a:lnTo>
                    <a:pt x="848" y="130"/>
                  </a:lnTo>
                  <a:lnTo>
                    <a:pt x="837" y="141"/>
                  </a:lnTo>
                  <a:lnTo>
                    <a:pt x="837" y="141"/>
                  </a:lnTo>
                  <a:lnTo>
                    <a:pt x="827" y="185"/>
                  </a:lnTo>
                  <a:lnTo>
                    <a:pt x="816" y="195"/>
                  </a:lnTo>
                  <a:lnTo>
                    <a:pt x="805" y="207"/>
                  </a:lnTo>
                  <a:lnTo>
                    <a:pt x="794" y="207"/>
                  </a:lnTo>
                  <a:lnTo>
                    <a:pt x="794" y="217"/>
                  </a:lnTo>
                  <a:lnTo>
                    <a:pt x="794" y="217"/>
                  </a:lnTo>
                  <a:lnTo>
                    <a:pt x="772" y="228"/>
                  </a:lnTo>
                  <a:lnTo>
                    <a:pt x="761" y="228"/>
                  </a:lnTo>
                  <a:lnTo>
                    <a:pt x="750" y="228"/>
                  </a:lnTo>
                  <a:lnTo>
                    <a:pt x="750" y="239"/>
                  </a:lnTo>
                  <a:lnTo>
                    <a:pt x="750" y="250"/>
                  </a:lnTo>
                  <a:lnTo>
                    <a:pt x="740" y="272"/>
                  </a:lnTo>
                  <a:lnTo>
                    <a:pt x="729" y="282"/>
                  </a:lnTo>
                  <a:lnTo>
                    <a:pt x="729" y="294"/>
                  </a:lnTo>
                  <a:lnTo>
                    <a:pt x="718" y="315"/>
                  </a:lnTo>
                  <a:lnTo>
                    <a:pt x="718" y="315"/>
                  </a:lnTo>
                  <a:lnTo>
                    <a:pt x="707" y="326"/>
                  </a:lnTo>
                  <a:lnTo>
                    <a:pt x="707" y="326"/>
                  </a:lnTo>
                  <a:lnTo>
                    <a:pt x="696" y="326"/>
                  </a:lnTo>
                  <a:lnTo>
                    <a:pt x="685" y="326"/>
                  </a:lnTo>
                  <a:lnTo>
                    <a:pt x="674" y="326"/>
                  </a:lnTo>
                  <a:lnTo>
                    <a:pt x="663" y="326"/>
                  </a:lnTo>
                  <a:lnTo>
                    <a:pt x="653" y="326"/>
                  </a:lnTo>
                  <a:lnTo>
                    <a:pt x="642" y="326"/>
                  </a:lnTo>
                  <a:lnTo>
                    <a:pt x="631" y="326"/>
                  </a:lnTo>
                  <a:lnTo>
                    <a:pt x="620" y="326"/>
                  </a:lnTo>
                  <a:lnTo>
                    <a:pt x="609" y="315"/>
                  </a:lnTo>
                  <a:lnTo>
                    <a:pt x="609" y="315"/>
                  </a:lnTo>
                  <a:lnTo>
                    <a:pt x="598" y="315"/>
                  </a:lnTo>
                  <a:lnTo>
                    <a:pt x="587" y="315"/>
                  </a:lnTo>
                  <a:lnTo>
                    <a:pt x="587" y="304"/>
                  </a:lnTo>
                  <a:lnTo>
                    <a:pt x="576" y="294"/>
                  </a:lnTo>
                  <a:lnTo>
                    <a:pt x="566" y="282"/>
                  </a:lnTo>
                  <a:lnTo>
                    <a:pt x="555" y="282"/>
                  </a:lnTo>
                  <a:lnTo>
                    <a:pt x="544" y="282"/>
                  </a:lnTo>
                  <a:lnTo>
                    <a:pt x="533" y="282"/>
                  </a:lnTo>
                  <a:lnTo>
                    <a:pt x="522" y="282"/>
                  </a:lnTo>
                  <a:lnTo>
                    <a:pt x="522" y="282"/>
                  </a:lnTo>
                  <a:lnTo>
                    <a:pt x="522" y="294"/>
                  </a:lnTo>
                  <a:lnTo>
                    <a:pt x="511" y="294"/>
                  </a:lnTo>
                  <a:lnTo>
                    <a:pt x="511" y="315"/>
                  </a:lnTo>
                  <a:lnTo>
                    <a:pt x="500" y="315"/>
                  </a:lnTo>
                  <a:lnTo>
                    <a:pt x="500" y="337"/>
                  </a:lnTo>
                  <a:lnTo>
                    <a:pt x="489" y="359"/>
                  </a:lnTo>
                  <a:lnTo>
                    <a:pt x="489" y="359"/>
                  </a:lnTo>
                  <a:lnTo>
                    <a:pt x="479" y="359"/>
                  </a:lnTo>
                  <a:lnTo>
                    <a:pt x="479" y="369"/>
                  </a:lnTo>
                  <a:lnTo>
                    <a:pt x="457" y="381"/>
                  </a:lnTo>
                  <a:lnTo>
                    <a:pt x="446" y="402"/>
                  </a:lnTo>
                  <a:lnTo>
                    <a:pt x="446" y="402"/>
                  </a:lnTo>
                  <a:lnTo>
                    <a:pt x="435" y="402"/>
                  </a:lnTo>
                  <a:lnTo>
                    <a:pt x="424" y="413"/>
                  </a:lnTo>
                  <a:lnTo>
                    <a:pt x="424" y="413"/>
                  </a:lnTo>
                  <a:lnTo>
                    <a:pt x="424" y="424"/>
                  </a:lnTo>
                  <a:lnTo>
                    <a:pt x="413" y="424"/>
                  </a:lnTo>
                  <a:lnTo>
                    <a:pt x="413" y="424"/>
                  </a:lnTo>
                  <a:lnTo>
                    <a:pt x="402" y="424"/>
                  </a:lnTo>
                  <a:lnTo>
                    <a:pt x="402" y="424"/>
                  </a:lnTo>
                  <a:lnTo>
                    <a:pt x="370" y="424"/>
                  </a:lnTo>
                  <a:lnTo>
                    <a:pt x="359" y="424"/>
                  </a:lnTo>
                  <a:lnTo>
                    <a:pt x="348" y="424"/>
                  </a:lnTo>
                  <a:lnTo>
                    <a:pt x="337" y="424"/>
                  </a:lnTo>
                  <a:lnTo>
                    <a:pt x="337" y="424"/>
                  </a:lnTo>
                  <a:lnTo>
                    <a:pt x="337" y="413"/>
                  </a:lnTo>
                  <a:lnTo>
                    <a:pt x="337" y="402"/>
                  </a:lnTo>
                  <a:lnTo>
                    <a:pt x="337" y="391"/>
                  </a:lnTo>
                  <a:lnTo>
                    <a:pt x="337" y="381"/>
                  </a:lnTo>
                  <a:lnTo>
                    <a:pt x="348" y="369"/>
                  </a:lnTo>
                  <a:lnTo>
                    <a:pt x="348" y="359"/>
                  </a:lnTo>
                  <a:lnTo>
                    <a:pt x="348" y="359"/>
                  </a:lnTo>
                  <a:lnTo>
                    <a:pt x="348" y="359"/>
                  </a:lnTo>
                  <a:lnTo>
                    <a:pt x="348" y="348"/>
                  </a:lnTo>
                  <a:lnTo>
                    <a:pt x="348" y="337"/>
                  </a:lnTo>
                  <a:lnTo>
                    <a:pt x="337" y="326"/>
                  </a:lnTo>
                  <a:lnTo>
                    <a:pt x="337" y="304"/>
                  </a:lnTo>
                  <a:lnTo>
                    <a:pt x="326" y="272"/>
                  </a:lnTo>
                  <a:lnTo>
                    <a:pt x="315" y="272"/>
                  </a:lnTo>
                  <a:lnTo>
                    <a:pt x="315" y="261"/>
                  </a:lnTo>
                  <a:lnTo>
                    <a:pt x="294" y="239"/>
                  </a:lnTo>
                  <a:lnTo>
                    <a:pt x="283" y="239"/>
                  </a:lnTo>
                  <a:lnTo>
                    <a:pt x="283" y="272"/>
                  </a:lnTo>
                  <a:lnTo>
                    <a:pt x="283" y="315"/>
                  </a:lnTo>
                  <a:lnTo>
                    <a:pt x="283" y="359"/>
                  </a:lnTo>
                  <a:lnTo>
                    <a:pt x="283" y="391"/>
                  </a:lnTo>
                  <a:lnTo>
                    <a:pt x="283" y="435"/>
                  </a:lnTo>
                  <a:lnTo>
                    <a:pt x="283" y="478"/>
                  </a:lnTo>
                  <a:lnTo>
                    <a:pt x="283" y="522"/>
                  </a:lnTo>
                  <a:lnTo>
                    <a:pt x="283" y="555"/>
                  </a:lnTo>
                  <a:lnTo>
                    <a:pt x="283" y="565"/>
                  </a:lnTo>
                  <a:lnTo>
                    <a:pt x="272" y="565"/>
                  </a:lnTo>
                  <a:lnTo>
                    <a:pt x="250" y="576"/>
                  </a:lnTo>
                  <a:lnTo>
                    <a:pt x="250" y="587"/>
                  </a:lnTo>
                  <a:lnTo>
                    <a:pt x="239" y="587"/>
                  </a:lnTo>
                  <a:lnTo>
                    <a:pt x="239" y="598"/>
                  </a:lnTo>
                  <a:lnTo>
                    <a:pt x="228" y="598"/>
                  </a:lnTo>
                  <a:lnTo>
                    <a:pt x="228" y="598"/>
                  </a:lnTo>
                  <a:lnTo>
                    <a:pt x="228" y="609"/>
                  </a:lnTo>
                  <a:lnTo>
                    <a:pt x="218" y="609"/>
                  </a:lnTo>
                  <a:lnTo>
                    <a:pt x="218" y="620"/>
                  </a:lnTo>
                  <a:lnTo>
                    <a:pt x="207" y="609"/>
                  </a:lnTo>
                  <a:lnTo>
                    <a:pt x="185" y="609"/>
                  </a:lnTo>
                  <a:lnTo>
                    <a:pt x="174" y="609"/>
                  </a:lnTo>
                  <a:lnTo>
                    <a:pt x="152" y="609"/>
                  </a:lnTo>
                  <a:lnTo>
                    <a:pt x="131" y="609"/>
                  </a:lnTo>
                  <a:lnTo>
                    <a:pt x="120" y="598"/>
                  </a:lnTo>
                  <a:lnTo>
                    <a:pt x="109" y="598"/>
                  </a:lnTo>
                  <a:lnTo>
                    <a:pt x="98" y="598"/>
                  </a:lnTo>
                  <a:lnTo>
                    <a:pt x="98" y="598"/>
                  </a:lnTo>
                  <a:lnTo>
                    <a:pt x="87" y="598"/>
                  </a:lnTo>
                  <a:lnTo>
                    <a:pt x="76" y="587"/>
                  </a:lnTo>
                  <a:lnTo>
                    <a:pt x="76" y="576"/>
                  </a:lnTo>
                  <a:lnTo>
                    <a:pt x="76" y="576"/>
                  </a:lnTo>
                  <a:lnTo>
                    <a:pt x="76" y="565"/>
                  </a:lnTo>
                  <a:lnTo>
                    <a:pt x="76" y="565"/>
                  </a:lnTo>
                  <a:lnTo>
                    <a:pt x="76" y="565"/>
                  </a:lnTo>
                  <a:lnTo>
                    <a:pt x="76" y="555"/>
                  </a:lnTo>
                  <a:lnTo>
                    <a:pt x="76" y="555"/>
                  </a:lnTo>
                  <a:lnTo>
                    <a:pt x="65" y="555"/>
                  </a:lnTo>
                  <a:lnTo>
                    <a:pt x="65" y="543"/>
                  </a:lnTo>
                  <a:lnTo>
                    <a:pt x="65" y="543"/>
                  </a:lnTo>
                  <a:lnTo>
                    <a:pt x="65" y="533"/>
                  </a:lnTo>
                  <a:lnTo>
                    <a:pt x="54" y="533"/>
                  </a:lnTo>
                  <a:lnTo>
                    <a:pt x="44" y="533"/>
                  </a:lnTo>
                  <a:lnTo>
                    <a:pt x="44" y="543"/>
                  </a:lnTo>
                  <a:lnTo>
                    <a:pt x="32" y="555"/>
                  </a:lnTo>
                  <a:lnTo>
                    <a:pt x="32" y="555"/>
                  </a:lnTo>
                  <a:lnTo>
                    <a:pt x="32" y="565"/>
                  </a:lnTo>
                  <a:lnTo>
                    <a:pt x="32" y="565"/>
                  </a:lnTo>
                  <a:lnTo>
                    <a:pt x="32" y="565"/>
                  </a:lnTo>
                  <a:lnTo>
                    <a:pt x="22" y="576"/>
                  </a:lnTo>
                  <a:lnTo>
                    <a:pt x="22" y="576"/>
                  </a:lnTo>
                  <a:lnTo>
                    <a:pt x="22" y="576"/>
                  </a:lnTo>
                  <a:lnTo>
                    <a:pt x="11" y="576"/>
                  </a:lnTo>
                  <a:lnTo>
                    <a:pt x="0" y="587"/>
                  </a:lnTo>
                  <a:lnTo>
                    <a:pt x="11" y="587"/>
                  </a:lnTo>
                  <a:lnTo>
                    <a:pt x="32" y="620"/>
                  </a:lnTo>
                  <a:lnTo>
                    <a:pt x="44" y="652"/>
                  </a:lnTo>
                  <a:lnTo>
                    <a:pt x="65" y="717"/>
                  </a:lnTo>
                  <a:lnTo>
                    <a:pt x="76" y="750"/>
                  </a:lnTo>
                  <a:lnTo>
                    <a:pt x="98" y="804"/>
                  </a:lnTo>
                  <a:lnTo>
                    <a:pt x="120" y="837"/>
                  </a:lnTo>
                  <a:lnTo>
                    <a:pt x="131" y="859"/>
                  </a:lnTo>
                  <a:lnTo>
                    <a:pt x="141" y="870"/>
                  </a:lnTo>
                  <a:lnTo>
                    <a:pt x="141" y="902"/>
                  </a:lnTo>
                  <a:lnTo>
                    <a:pt x="141" y="913"/>
                  </a:lnTo>
                  <a:lnTo>
                    <a:pt x="141" y="935"/>
                  </a:lnTo>
                  <a:lnTo>
                    <a:pt x="141" y="957"/>
                  </a:lnTo>
                  <a:lnTo>
                    <a:pt x="131" y="957"/>
                  </a:lnTo>
                  <a:lnTo>
                    <a:pt x="120" y="968"/>
                  </a:lnTo>
                  <a:lnTo>
                    <a:pt x="120" y="957"/>
                  </a:lnTo>
                  <a:lnTo>
                    <a:pt x="109" y="957"/>
                  </a:lnTo>
                  <a:lnTo>
                    <a:pt x="109" y="968"/>
                  </a:lnTo>
                  <a:lnTo>
                    <a:pt x="109" y="978"/>
                  </a:lnTo>
                  <a:lnTo>
                    <a:pt x="120" y="989"/>
                  </a:lnTo>
                  <a:lnTo>
                    <a:pt x="120" y="1000"/>
                  </a:lnTo>
                  <a:lnTo>
                    <a:pt x="120" y="1000"/>
                  </a:lnTo>
                  <a:lnTo>
                    <a:pt x="131" y="1011"/>
                  </a:lnTo>
                  <a:lnTo>
                    <a:pt x="141" y="1022"/>
                  </a:lnTo>
                  <a:lnTo>
                    <a:pt x="141" y="1033"/>
                  </a:lnTo>
                  <a:lnTo>
                    <a:pt x="152" y="1044"/>
                  </a:lnTo>
                  <a:lnTo>
                    <a:pt x="152" y="1055"/>
                  </a:lnTo>
                  <a:lnTo>
                    <a:pt x="152" y="1065"/>
                  </a:lnTo>
                  <a:lnTo>
                    <a:pt x="141" y="1065"/>
                  </a:lnTo>
                  <a:lnTo>
                    <a:pt x="141" y="1076"/>
                  </a:lnTo>
                  <a:lnTo>
                    <a:pt x="141" y="1087"/>
                  </a:lnTo>
                  <a:lnTo>
                    <a:pt x="141" y="1098"/>
                  </a:lnTo>
                  <a:lnTo>
                    <a:pt x="152" y="1109"/>
                  </a:lnTo>
                  <a:lnTo>
                    <a:pt x="152" y="1087"/>
                  </a:lnTo>
                  <a:lnTo>
                    <a:pt x="152" y="1087"/>
                  </a:lnTo>
                  <a:lnTo>
                    <a:pt x="152" y="1087"/>
                  </a:lnTo>
                  <a:lnTo>
                    <a:pt x="163" y="1076"/>
                  </a:lnTo>
                  <a:lnTo>
                    <a:pt x="174" y="1076"/>
                  </a:lnTo>
                  <a:lnTo>
                    <a:pt x="174" y="1087"/>
                  </a:lnTo>
                  <a:lnTo>
                    <a:pt x="174" y="1087"/>
                  </a:lnTo>
                  <a:lnTo>
                    <a:pt x="174" y="1087"/>
                  </a:lnTo>
                  <a:lnTo>
                    <a:pt x="174" y="1098"/>
                  </a:lnTo>
                  <a:lnTo>
                    <a:pt x="174" y="1098"/>
                  </a:lnTo>
                  <a:lnTo>
                    <a:pt x="174" y="1109"/>
                  </a:lnTo>
                  <a:lnTo>
                    <a:pt x="185" y="1109"/>
                  </a:lnTo>
                  <a:lnTo>
                    <a:pt x="185" y="1109"/>
                  </a:lnTo>
                  <a:lnTo>
                    <a:pt x="196" y="1109"/>
                  </a:lnTo>
                  <a:lnTo>
                    <a:pt x="207" y="1109"/>
                  </a:lnTo>
                  <a:lnTo>
                    <a:pt x="207" y="1109"/>
                  </a:lnTo>
                  <a:lnTo>
                    <a:pt x="207" y="1109"/>
                  </a:lnTo>
                  <a:lnTo>
                    <a:pt x="218" y="1120"/>
                  </a:lnTo>
                  <a:lnTo>
                    <a:pt x="218" y="1131"/>
                  </a:lnTo>
                  <a:lnTo>
                    <a:pt x="218" y="1131"/>
                  </a:lnTo>
                  <a:lnTo>
                    <a:pt x="218" y="1131"/>
                  </a:lnTo>
                  <a:lnTo>
                    <a:pt x="239" y="1142"/>
                  </a:lnTo>
                  <a:lnTo>
                    <a:pt x="250" y="1142"/>
                  </a:lnTo>
                  <a:lnTo>
                    <a:pt x="261" y="1142"/>
                  </a:lnTo>
                  <a:lnTo>
                    <a:pt x="272" y="1142"/>
                  </a:lnTo>
                  <a:lnTo>
                    <a:pt x="305" y="1120"/>
                  </a:lnTo>
                  <a:lnTo>
                    <a:pt x="305" y="1120"/>
                  </a:lnTo>
                  <a:lnTo>
                    <a:pt x="326" y="1120"/>
                  </a:lnTo>
                  <a:lnTo>
                    <a:pt x="337" y="1109"/>
                  </a:lnTo>
                  <a:lnTo>
                    <a:pt x="337" y="1109"/>
                  </a:lnTo>
                  <a:lnTo>
                    <a:pt x="348" y="1109"/>
                  </a:lnTo>
                  <a:lnTo>
                    <a:pt x="359" y="1109"/>
                  </a:lnTo>
                  <a:lnTo>
                    <a:pt x="370" y="1109"/>
                  </a:lnTo>
                  <a:lnTo>
                    <a:pt x="381" y="1109"/>
                  </a:lnTo>
                  <a:lnTo>
                    <a:pt x="402" y="1109"/>
                  </a:lnTo>
                  <a:lnTo>
                    <a:pt x="435" y="1076"/>
                  </a:lnTo>
                  <a:lnTo>
                    <a:pt x="457" y="1076"/>
                  </a:lnTo>
                  <a:lnTo>
                    <a:pt x="457" y="1076"/>
                  </a:lnTo>
                  <a:lnTo>
                    <a:pt x="479" y="1076"/>
                  </a:lnTo>
                  <a:lnTo>
                    <a:pt x="489" y="1076"/>
                  </a:lnTo>
                  <a:lnTo>
                    <a:pt x="511" y="1087"/>
                  </a:lnTo>
                  <a:lnTo>
                    <a:pt x="522" y="1076"/>
                  </a:lnTo>
                  <a:lnTo>
                    <a:pt x="544" y="1076"/>
                  </a:lnTo>
                  <a:lnTo>
                    <a:pt x="555" y="1076"/>
                  </a:lnTo>
                  <a:lnTo>
                    <a:pt x="587" y="1076"/>
                  </a:lnTo>
                  <a:lnTo>
                    <a:pt x="620" y="1087"/>
                  </a:lnTo>
                  <a:lnTo>
                    <a:pt x="631" y="1087"/>
                  </a:lnTo>
                  <a:lnTo>
                    <a:pt x="642" y="1076"/>
                  </a:lnTo>
                  <a:lnTo>
                    <a:pt x="653" y="1076"/>
                  </a:lnTo>
                  <a:lnTo>
                    <a:pt x="663" y="1065"/>
                  </a:lnTo>
                  <a:lnTo>
                    <a:pt x="685" y="1076"/>
                  </a:lnTo>
                  <a:lnTo>
                    <a:pt x="696" y="1076"/>
                  </a:lnTo>
                  <a:lnTo>
                    <a:pt x="696" y="1076"/>
                  </a:lnTo>
                  <a:lnTo>
                    <a:pt x="696" y="1065"/>
                  </a:lnTo>
                  <a:lnTo>
                    <a:pt x="707" y="1055"/>
                  </a:lnTo>
                  <a:lnTo>
                    <a:pt x="729" y="1044"/>
                  </a:lnTo>
                  <a:lnTo>
                    <a:pt x="761" y="1055"/>
                  </a:lnTo>
                  <a:lnTo>
                    <a:pt x="772" y="1044"/>
                  </a:lnTo>
                  <a:lnTo>
                    <a:pt x="805" y="1033"/>
                  </a:lnTo>
                  <a:lnTo>
                    <a:pt x="827" y="1011"/>
                  </a:lnTo>
                  <a:lnTo>
                    <a:pt x="859" y="989"/>
                  </a:lnTo>
                  <a:lnTo>
                    <a:pt x="870" y="989"/>
                  </a:lnTo>
                  <a:lnTo>
                    <a:pt x="903" y="968"/>
                  </a:lnTo>
                  <a:lnTo>
                    <a:pt x="914" y="946"/>
                  </a:lnTo>
                  <a:lnTo>
                    <a:pt x="946" y="924"/>
                  </a:lnTo>
                  <a:lnTo>
                    <a:pt x="968" y="891"/>
                  </a:lnTo>
                  <a:lnTo>
                    <a:pt x="1001" y="859"/>
                  </a:lnTo>
                  <a:lnTo>
                    <a:pt x="1022" y="848"/>
                  </a:lnTo>
                  <a:lnTo>
                    <a:pt x="1033" y="837"/>
                  </a:lnTo>
                  <a:lnTo>
                    <a:pt x="1044" y="826"/>
                  </a:lnTo>
                  <a:lnTo>
                    <a:pt x="1066" y="804"/>
                  </a:lnTo>
                  <a:lnTo>
                    <a:pt x="1087" y="772"/>
                  </a:lnTo>
                  <a:lnTo>
                    <a:pt x="1098" y="750"/>
                  </a:lnTo>
                  <a:lnTo>
                    <a:pt x="1120" y="717"/>
                  </a:lnTo>
                  <a:lnTo>
                    <a:pt x="1131" y="707"/>
                  </a:lnTo>
                  <a:lnTo>
                    <a:pt x="1142" y="674"/>
                  </a:lnTo>
                  <a:lnTo>
                    <a:pt x="1153" y="652"/>
                  </a:lnTo>
                  <a:lnTo>
                    <a:pt x="1196" y="620"/>
                  </a:lnTo>
                  <a:lnTo>
                    <a:pt x="1196" y="609"/>
                  </a:lnTo>
                  <a:lnTo>
                    <a:pt x="1207" y="609"/>
                  </a:lnTo>
                  <a:lnTo>
                    <a:pt x="1207" y="609"/>
                  </a:lnTo>
                  <a:lnTo>
                    <a:pt x="1229" y="587"/>
                  </a:lnTo>
                  <a:lnTo>
                    <a:pt x="1240" y="576"/>
                  </a:lnTo>
                  <a:lnTo>
                    <a:pt x="1251" y="543"/>
                  </a:lnTo>
                  <a:lnTo>
                    <a:pt x="1261" y="489"/>
                  </a:lnTo>
                  <a:lnTo>
                    <a:pt x="1272" y="478"/>
                  </a:lnTo>
                  <a:lnTo>
                    <a:pt x="1283" y="446"/>
                  </a:lnTo>
                  <a:lnTo>
                    <a:pt x="1283" y="424"/>
                  </a:lnTo>
                  <a:lnTo>
                    <a:pt x="1283" y="424"/>
                  </a:lnTo>
                  <a:lnTo>
                    <a:pt x="1261" y="424"/>
                  </a:lnTo>
                  <a:close/>
                  <a:moveTo>
                    <a:pt x="1001" y="652"/>
                  </a:moveTo>
                  <a:lnTo>
                    <a:pt x="1001" y="663"/>
                  </a:lnTo>
                  <a:lnTo>
                    <a:pt x="1001" y="674"/>
                  </a:lnTo>
                  <a:lnTo>
                    <a:pt x="989" y="674"/>
                  </a:lnTo>
                  <a:lnTo>
                    <a:pt x="989" y="685"/>
                  </a:lnTo>
                  <a:lnTo>
                    <a:pt x="989" y="685"/>
                  </a:lnTo>
                  <a:lnTo>
                    <a:pt x="979" y="696"/>
                  </a:lnTo>
                  <a:lnTo>
                    <a:pt x="979" y="707"/>
                  </a:lnTo>
                  <a:lnTo>
                    <a:pt x="979" y="707"/>
                  </a:lnTo>
                  <a:lnTo>
                    <a:pt x="968" y="707"/>
                  </a:lnTo>
                  <a:lnTo>
                    <a:pt x="968" y="717"/>
                  </a:lnTo>
                  <a:lnTo>
                    <a:pt x="946" y="717"/>
                  </a:lnTo>
                  <a:lnTo>
                    <a:pt x="946" y="717"/>
                  </a:lnTo>
                  <a:lnTo>
                    <a:pt x="946" y="717"/>
                  </a:lnTo>
                  <a:lnTo>
                    <a:pt x="935" y="717"/>
                  </a:lnTo>
                  <a:lnTo>
                    <a:pt x="935" y="717"/>
                  </a:lnTo>
                  <a:lnTo>
                    <a:pt x="924" y="728"/>
                  </a:lnTo>
                  <a:lnTo>
                    <a:pt x="924" y="728"/>
                  </a:lnTo>
                  <a:lnTo>
                    <a:pt x="914" y="728"/>
                  </a:lnTo>
                  <a:lnTo>
                    <a:pt x="903" y="750"/>
                  </a:lnTo>
                  <a:lnTo>
                    <a:pt x="903" y="750"/>
                  </a:lnTo>
                  <a:lnTo>
                    <a:pt x="903" y="761"/>
                  </a:lnTo>
                  <a:lnTo>
                    <a:pt x="903" y="761"/>
                  </a:lnTo>
                  <a:lnTo>
                    <a:pt x="892" y="772"/>
                  </a:lnTo>
                  <a:lnTo>
                    <a:pt x="892" y="772"/>
                  </a:lnTo>
                  <a:lnTo>
                    <a:pt x="881" y="772"/>
                  </a:lnTo>
                  <a:lnTo>
                    <a:pt x="870" y="761"/>
                  </a:lnTo>
                  <a:lnTo>
                    <a:pt x="870" y="761"/>
                  </a:lnTo>
                  <a:lnTo>
                    <a:pt x="859" y="750"/>
                  </a:lnTo>
                  <a:lnTo>
                    <a:pt x="859" y="750"/>
                  </a:lnTo>
                  <a:lnTo>
                    <a:pt x="859" y="750"/>
                  </a:lnTo>
                  <a:lnTo>
                    <a:pt x="859" y="739"/>
                  </a:lnTo>
                  <a:lnTo>
                    <a:pt x="848" y="739"/>
                  </a:lnTo>
                  <a:lnTo>
                    <a:pt x="848" y="739"/>
                  </a:lnTo>
                  <a:lnTo>
                    <a:pt x="848" y="739"/>
                  </a:lnTo>
                  <a:lnTo>
                    <a:pt x="848" y="739"/>
                  </a:lnTo>
                  <a:lnTo>
                    <a:pt x="848" y="728"/>
                  </a:lnTo>
                  <a:lnTo>
                    <a:pt x="848" y="728"/>
                  </a:lnTo>
                  <a:lnTo>
                    <a:pt x="837" y="717"/>
                  </a:lnTo>
                  <a:lnTo>
                    <a:pt x="837" y="717"/>
                  </a:lnTo>
                  <a:lnTo>
                    <a:pt x="837" y="707"/>
                  </a:lnTo>
                  <a:lnTo>
                    <a:pt x="827" y="696"/>
                  </a:lnTo>
                  <a:lnTo>
                    <a:pt x="827" y="685"/>
                  </a:lnTo>
                  <a:lnTo>
                    <a:pt x="827" y="685"/>
                  </a:lnTo>
                  <a:lnTo>
                    <a:pt x="827" y="674"/>
                  </a:lnTo>
                  <a:lnTo>
                    <a:pt x="827" y="674"/>
                  </a:lnTo>
                  <a:lnTo>
                    <a:pt x="837" y="674"/>
                  </a:lnTo>
                  <a:lnTo>
                    <a:pt x="837" y="663"/>
                  </a:lnTo>
                  <a:lnTo>
                    <a:pt x="848" y="663"/>
                  </a:lnTo>
                  <a:lnTo>
                    <a:pt x="848" y="652"/>
                  </a:lnTo>
                  <a:lnTo>
                    <a:pt x="859" y="652"/>
                  </a:lnTo>
                  <a:lnTo>
                    <a:pt x="859" y="642"/>
                  </a:lnTo>
                  <a:lnTo>
                    <a:pt x="859" y="642"/>
                  </a:lnTo>
                  <a:lnTo>
                    <a:pt x="870" y="630"/>
                  </a:lnTo>
                  <a:lnTo>
                    <a:pt x="870" y="620"/>
                  </a:lnTo>
                  <a:lnTo>
                    <a:pt x="881" y="620"/>
                  </a:lnTo>
                  <a:lnTo>
                    <a:pt x="892" y="609"/>
                  </a:lnTo>
                  <a:lnTo>
                    <a:pt x="892" y="609"/>
                  </a:lnTo>
                  <a:lnTo>
                    <a:pt x="903" y="598"/>
                  </a:lnTo>
                  <a:lnTo>
                    <a:pt x="914" y="598"/>
                  </a:lnTo>
                  <a:lnTo>
                    <a:pt x="935" y="587"/>
                  </a:lnTo>
                  <a:lnTo>
                    <a:pt x="946" y="587"/>
                  </a:lnTo>
                  <a:lnTo>
                    <a:pt x="946" y="587"/>
                  </a:lnTo>
                  <a:lnTo>
                    <a:pt x="946" y="587"/>
                  </a:lnTo>
                  <a:lnTo>
                    <a:pt x="957" y="587"/>
                  </a:lnTo>
                  <a:lnTo>
                    <a:pt x="957" y="587"/>
                  </a:lnTo>
                  <a:lnTo>
                    <a:pt x="968" y="598"/>
                  </a:lnTo>
                  <a:lnTo>
                    <a:pt x="968" y="598"/>
                  </a:lnTo>
                  <a:lnTo>
                    <a:pt x="979" y="609"/>
                  </a:lnTo>
                  <a:lnTo>
                    <a:pt x="979" y="620"/>
                  </a:lnTo>
                  <a:lnTo>
                    <a:pt x="989" y="620"/>
                  </a:lnTo>
                  <a:lnTo>
                    <a:pt x="1001" y="630"/>
                  </a:lnTo>
                  <a:lnTo>
                    <a:pt x="1001" y="630"/>
                  </a:lnTo>
                  <a:lnTo>
                    <a:pt x="1001" y="630"/>
                  </a:lnTo>
                  <a:lnTo>
                    <a:pt x="1001" y="642"/>
                  </a:lnTo>
                  <a:lnTo>
                    <a:pt x="1001" y="642"/>
                  </a:lnTo>
                  <a:lnTo>
                    <a:pt x="1001" y="652"/>
                  </a:lnTo>
                  <a:close/>
                </a:path>
              </a:pathLst>
            </a:custGeom>
            <a:solidFill>
              <a:srgbClr val="C9C4C0"/>
            </a:solidFill>
            <a:ln w="9525" cap="flat">
              <a:solidFill>
                <a:srgbClr val="FFFFFF"/>
              </a:solidFill>
              <a:bevel/>
              <a:headEnd/>
              <a:tailEnd/>
            </a:ln>
            <a:effectLst/>
          </p:spPr>
          <p:txBody>
            <a:bodyPr wrap="none" anchor="ctr"/>
            <a:lstStyle/>
            <a:p>
              <a:pPr defTabSz="228600"/>
              <a:endParaRPr lang="en-US">
                <a:solidFill>
                  <a:srgbClr val="000000"/>
                </a:solidFill>
                <a:latin typeface="Roboto Light"/>
              </a:endParaRPr>
            </a:p>
          </p:txBody>
        </p:sp>
      </p:grpSp>
      <p:sp>
        <p:nvSpPr>
          <p:cNvPr id="60" name="Title 59">
            <a:extLst>
              <a:ext uri="{FF2B5EF4-FFF2-40B4-BE49-F238E27FC236}">
                <a16:creationId xmlns:a16="http://schemas.microsoft.com/office/drawing/2014/main" id="{9ACD0CD5-733F-91FD-FDB2-85845A48E2B2}"/>
              </a:ext>
            </a:extLst>
          </p:cNvPr>
          <p:cNvSpPr>
            <a:spLocks noGrp="1"/>
          </p:cNvSpPr>
          <p:nvPr>
            <p:ph type="title"/>
          </p:nvPr>
        </p:nvSpPr>
        <p:spPr>
          <a:xfrm>
            <a:off x="238451" y="250906"/>
            <a:ext cx="10177998" cy="2313454"/>
          </a:xfrm>
        </p:spPr>
        <p:txBody>
          <a:bodyPr/>
          <a:lstStyle/>
          <a:p>
            <a:r>
              <a:rPr lang="en-US" sz="4000"/>
              <a:t>The ACTWATCH LITE PROJECT IS A Streamlined multi-country market study:</a:t>
            </a:r>
            <a:br>
              <a:rPr lang="en-US" sz="4000"/>
            </a:br>
            <a:endParaRPr lang="en-US" sz="4000"/>
          </a:p>
        </p:txBody>
      </p:sp>
      <p:sp>
        <p:nvSpPr>
          <p:cNvPr id="62" name="Text Placeholder 61">
            <a:extLst>
              <a:ext uri="{FF2B5EF4-FFF2-40B4-BE49-F238E27FC236}">
                <a16:creationId xmlns:a16="http://schemas.microsoft.com/office/drawing/2014/main" id="{519EB0E8-57BE-40D9-19D4-8AAEEC136052}"/>
              </a:ext>
            </a:extLst>
          </p:cNvPr>
          <p:cNvSpPr>
            <a:spLocks noGrp="1"/>
          </p:cNvSpPr>
          <p:nvPr>
            <p:ph type="body" idx="10"/>
          </p:nvPr>
        </p:nvSpPr>
        <p:spPr>
          <a:xfrm>
            <a:off x="2962510" y="2092831"/>
            <a:ext cx="7353613" cy="3975447"/>
          </a:xfrm>
        </p:spPr>
        <p:txBody>
          <a:bodyPr/>
          <a:lstStyle/>
          <a:p>
            <a:r>
              <a:rPr lang="en-US" sz="4000">
                <a:solidFill>
                  <a:srgbClr val="C00000"/>
                </a:solidFill>
                <a:highlight>
                  <a:srgbClr val="FFFF00"/>
                </a:highlight>
                <a:latin typeface="+mj-lt"/>
              </a:rPr>
              <a:t>Note to presenter: an editable map of the African continent is provided. The implementation country can be filled in with a different color. </a:t>
            </a:r>
          </a:p>
        </p:txBody>
      </p:sp>
    </p:spTree>
    <p:extLst>
      <p:ext uri="{BB962C8B-B14F-4D97-AF65-F5344CB8AC3E}">
        <p14:creationId xmlns:p14="http://schemas.microsoft.com/office/powerpoint/2010/main" val="2217155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05E62F-2498-FD0B-D562-CC25D216EC18}"/>
              </a:ext>
            </a:extLst>
          </p:cNvPr>
          <p:cNvSpPr>
            <a:spLocks noGrp="1"/>
          </p:cNvSpPr>
          <p:nvPr>
            <p:ph type="title"/>
          </p:nvPr>
        </p:nvSpPr>
        <p:spPr>
          <a:xfrm>
            <a:off x="263228" y="223935"/>
            <a:ext cx="5904108" cy="885315"/>
          </a:xfrm>
        </p:spPr>
        <p:txBody>
          <a:bodyPr/>
          <a:lstStyle/>
          <a:p>
            <a:r>
              <a:rPr lang="en-US" sz="4000"/>
              <a:t>Why </a:t>
            </a:r>
            <a:r>
              <a:rPr lang="en-US" sz="4000">
                <a:solidFill>
                  <a:srgbClr val="C00000"/>
                </a:solidFill>
                <a:highlight>
                  <a:srgbClr val="FFFF00"/>
                </a:highlight>
              </a:rPr>
              <a:t>[COUNTRY]</a:t>
            </a:r>
            <a:r>
              <a:rPr lang="en-US" sz="4000">
                <a:highlight>
                  <a:srgbClr val="FFFF00"/>
                </a:highlight>
              </a:rPr>
              <a:t>?</a:t>
            </a:r>
            <a:endParaRPr lang="en-US" sz="4000">
              <a:solidFill>
                <a:srgbClr val="C00000"/>
              </a:solidFill>
              <a:highlight>
                <a:srgbClr val="FFFF00"/>
              </a:highlight>
            </a:endParaRPr>
          </a:p>
        </p:txBody>
      </p:sp>
      <p:sp>
        <p:nvSpPr>
          <p:cNvPr id="59" name="Text Placeholder 58">
            <a:extLst>
              <a:ext uri="{FF2B5EF4-FFF2-40B4-BE49-F238E27FC236}">
                <a16:creationId xmlns:a16="http://schemas.microsoft.com/office/drawing/2014/main" id="{0DA80EE0-CF1E-64C2-7268-3A8D08C23A48}"/>
              </a:ext>
            </a:extLst>
          </p:cNvPr>
          <p:cNvSpPr>
            <a:spLocks noGrp="1"/>
          </p:cNvSpPr>
          <p:nvPr>
            <p:ph type="body" idx="10"/>
          </p:nvPr>
        </p:nvSpPr>
        <p:spPr>
          <a:xfrm>
            <a:off x="263228" y="1240605"/>
            <a:ext cx="10774319" cy="5463034"/>
          </a:xfrm>
        </p:spPr>
        <p:txBody>
          <a:bodyPr/>
          <a:lstStyle/>
          <a:p>
            <a:pPr marL="285750" indent="-285750" algn="just">
              <a:buFont typeface="Arial" panose="020B0604020202020204" pitchFamily="34" charset="0"/>
              <a:buChar char="•"/>
            </a:pPr>
            <a:r>
              <a:rPr lang="en-US" sz="2400" b="1" kern="100">
                <a:solidFill>
                  <a:srgbClr val="C00000"/>
                </a:solidFill>
                <a:highlight>
                  <a:srgbClr val="FFFF00"/>
                </a:highlight>
                <a:latin typeface="Roboto Light" panose="02000000000000000000" pitchFamily="2" charset="0"/>
              </a:rPr>
              <a:t>[Country]’s </a:t>
            </a:r>
            <a:r>
              <a:rPr lang="en-US" sz="2400" kern="100">
                <a:solidFill>
                  <a:srgbClr val="C00000"/>
                </a:solidFill>
                <a:highlight>
                  <a:srgbClr val="FFFF00"/>
                </a:highlight>
                <a:latin typeface="Roboto Light" panose="02000000000000000000" pitchFamily="2" charset="0"/>
              </a:rPr>
              <a:t>private sector (formal and informal) is a major source of care </a:t>
            </a:r>
            <a:r>
              <a:rPr lang="en-US" sz="2400" b="1" kern="100">
                <a:solidFill>
                  <a:srgbClr val="C00000"/>
                </a:solidFill>
                <a:highlight>
                  <a:srgbClr val="FFFF00"/>
                </a:highlight>
                <a:latin typeface="Roboto Light" panose="02000000000000000000" pitchFamily="2" charset="0"/>
              </a:rPr>
              <a:t>(X% of care seeking for fever in 20XX *note this should be available from the most recent DHS or MIS)</a:t>
            </a:r>
          </a:p>
          <a:p>
            <a:pPr marL="285750" indent="-285750" algn="just">
              <a:buFont typeface="Arial" panose="020B0604020202020204" pitchFamily="34" charset="0"/>
              <a:buChar char="•"/>
            </a:pPr>
            <a:r>
              <a:rPr lang="en-US" sz="2400" kern="100">
                <a:solidFill>
                  <a:srgbClr val="C00000"/>
                </a:solidFill>
                <a:highlight>
                  <a:srgbClr val="FFFF00"/>
                </a:highlight>
                <a:latin typeface="Roboto Light" panose="02000000000000000000" pitchFamily="2" charset="0"/>
              </a:rPr>
              <a:t>Quality of treatment practices, product availability, and provider capacity in the informal sector are not known.</a:t>
            </a:r>
          </a:p>
          <a:p>
            <a:pPr marL="285750" indent="-285750" algn="just">
              <a:buFont typeface="Arial" panose="020B0604020202020204" pitchFamily="34" charset="0"/>
              <a:buChar char="•"/>
            </a:pPr>
            <a:r>
              <a:rPr lang="en-GB" sz="2400">
                <a:solidFill>
                  <a:srgbClr val="C00000"/>
                </a:solidFill>
                <a:highlight>
                  <a:srgbClr val="FFFF00"/>
                </a:highlight>
                <a:latin typeface="Roboto Light" panose="02000000000000000000" pitchFamily="2" charset="0"/>
              </a:rPr>
              <a:t>A key barrier to progress is a lack of robust, contemporary data on private sector malaria markets that can be used by national decision-makers and their global partners to support appropriate intervention design. </a:t>
            </a:r>
          </a:p>
          <a:p>
            <a:pPr marL="285750" indent="-285750" algn="just">
              <a:buFont typeface="Arial" panose="020B0604020202020204" pitchFamily="34" charset="0"/>
              <a:buChar char="•"/>
            </a:pPr>
            <a:r>
              <a:rPr lang="en-GB" sz="2400" b="1">
                <a:solidFill>
                  <a:srgbClr val="C00000"/>
                </a:solidFill>
                <a:highlight>
                  <a:srgbClr val="FFFF00"/>
                </a:highlight>
                <a:latin typeface="Roboto Light" panose="02000000000000000000" pitchFamily="2" charset="0"/>
              </a:rPr>
              <a:t>[Insert additional reasons for why ACTwatch lite is being implemented in your country.]</a:t>
            </a:r>
          </a:p>
          <a:p>
            <a:pPr algn="just"/>
            <a:endParaRPr lang="en-US" sz="2400" kern="100">
              <a:solidFill>
                <a:srgbClr val="C00000"/>
              </a:solidFill>
              <a:highlight>
                <a:srgbClr val="FFFF00"/>
              </a:highlight>
              <a:latin typeface="Roboto Light" panose="02000000000000000000" pitchFamily="2" charset="0"/>
            </a:endParaRPr>
          </a:p>
          <a:p>
            <a:pPr algn="just"/>
            <a:r>
              <a:rPr lang="en-US" sz="2400" b="1" kern="100">
                <a:solidFill>
                  <a:srgbClr val="C00000"/>
                </a:solidFill>
                <a:highlight>
                  <a:srgbClr val="FFFF00"/>
                </a:highlight>
                <a:latin typeface="Roboto Light" panose="02000000000000000000" pitchFamily="2" charset="0"/>
              </a:rPr>
              <a:t>Therefore, </a:t>
            </a:r>
            <a:r>
              <a:rPr lang="en-GB" sz="2400" b="1" kern="100">
                <a:solidFill>
                  <a:srgbClr val="C00000"/>
                </a:solidFill>
                <a:highlight>
                  <a:srgbClr val="FFFF00"/>
                </a:highlight>
                <a:latin typeface="Roboto Light" panose="02000000000000000000" pitchFamily="2" charset="0"/>
              </a:rPr>
              <a:t>monitoring the private sector, including gathering high quality and actionable data on outlet  practices and AM / RDT availability, price, etc. is essential in meeting objectives of [Country’s] National Malaria Strategic Plan (Insert Year - XXXX) </a:t>
            </a:r>
            <a:endParaRPr lang="en-US" sz="2400">
              <a:solidFill>
                <a:srgbClr val="C00000"/>
              </a:solidFill>
              <a:highlight>
                <a:srgbClr val="FFFF00"/>
              </a:highlight>
              <a:latin typeface="Roboto Light" panose="02000000000000000000" pitchFamily="2" charset="0"/>
            </a:endParaRPr>
          </a:p>
        </p:txBody>
      </p:sp>
      <p:sp>
        <p:nvSpPr>
          <p:cNvPr id="3" name="TextBox 2">
            <a:extLst>
              <a:ext uri="{FF2B5EF4-FFF2-40B4-BE49-F238E27FC236}">
                <a16:creationId xmlns:a16="http://schemas.microsoft.com/office/drawing/2014/main" id="{650D8997-309A-850A-14F0-7C6D9405AB9D}"/>
              </a:ext>
            </a:extLst>
          </p:cNvPr>
          <p:cNvSpPr txBox="1"/>
          <p:nvPr/>
        </p:nvSpPr>
        <p:spPr>
          <a:xfrm>
            <a:off x="5210079" y="1240605"/>
            <a:ext cx="6718693" cy="3970318"/>
          </a:xfrm>
          <a:prstGeom prst="rect">
            <a:avLst/>
          </a:prstGeom>
          <a:solidFill>
            <a:schemeClr val="bg1"/>
          </a:solidFill>
        </p:spPr>
        <p:txBody>
          <a:bodyPr wrap="square" rtlCol="0">
            <a:spAutoFit/>
          </a:bodyPr>
          <a:lstStyle/>
          <a:p>
            <a:pPr defTabSz="228600"/>
            <a:endParaRPr lang="en-US" sz="3600">
              <a:solidFill>
                <a:srgbClr val="C00000"/>
              </a:solidFill>
              <a:highlight>
                <a:srgbClr val="FFFF00"/>
              </a:highlight>
              <a:latin typeface="+mj-lt"/>
            </a:endParaRPr>
          </a:p>
          <a:p>
            <a:pPr defTabSz="228600"/>
            <a:r>
              <a:rPr lang="en-US" sz="3600">
                <a:solidFill>
                  <a:srgbClr val="C00000"/>
                </a:solidFill>
                <a:highlight>
                  <a:srgbClr val="FFFF00"/>
                </a:highlight>
                <a:latin typeface="+mj-lt"/>
              </a:rPr>
              <a:t>To be updated with current country data.</a:t>
            </a:r>
          </a:p>
          <a:p>
            <a:pPr defTabSz="228600"/>
            <a:r>
              <a:rPr lang="en-US" sz="3600">
                <a:solidFill>
                  <a:srgbClr val="C00000"/>
                </a:solidFill>
                <a:highlight>
                  <a:srgbClr val="FFFF00"/>
                </a:highlight>
                <a:latin typeface="+mj-lt"/>
              </a:rPr>
              <a:t>Suggestion: Add country flag to the right of the country name.</a:t>
            </a:r>
          </a:p>
          <a:p>
            <a:pPr defTabSz="228600"/>
            <a:endParaRPr lang="en-US" sz="3600">
              <a:solidFill>
                <a:srgbClr val="C00000"/>
              </a:solidFill>
              <a:highlight>
                <a:srgbClr val="FFFF00"/>
              </a:highlight>
              <a:latin typeface="+mj-lt"/>
            </a:endParaRPr>
          </a:p>
        </p:txBody>
      </p:sp>
    </p:spTree>
    <p:extLst>
      <p:ext uri="{BB962C8B-B14F-4D97-AF65-F5344CB8AC3E}">
        <p14:creationId xmlns:p14="http://schemas.microsoft.com/office/powerpoint/2010/main" val="2208991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95F12DF-095E-3F4F-38F7-9346E71F2F2E}"/>
              </a:ext>
            </a:extLst>
          </p:cNvPr>
          <p:cNvSpPr txBox="1">
            <a:spLocks/>
          </p:cNvSpPr>
          <p:nvPr/>
        </p:nvSpPr>
        <p:spPr>
          <a:xfrm>
            <a:off x="201158" y="1964321"/>
            <a:ext cx="7362951" cy="3677930"/>
          </a:xfrm>
          <a:prstGeom prst="rect">
            <a:avLst/>
          </a:prstGeom>
        </p:spPr>
        <p:txBody>
          <a:bodyPr vert="horz" wrap="square" lIns="45720" tIns="22860" rIns="45720" bIns="22860" rtlCol="0" anchor="t">
            <a:spAutoFit/>
          </a:bodyPr>
          <a:lstStyle>
            <a:lvl1pPr marL="0" indent="0" algn="l" defTabSz="914400" rtl="0" eaLnBrk="1" latinLnBrk="0" hangingPunct="1">
              <a:lnSpc>
                <a:spcPct val="90000"/>
              </a:lnSpc>
              <a:spcBef>
                <a:spcPts val="100"/>
              </a:spcBef>
              <a:spcAft>
                <a:spcPts val="500"/>
              </a:spcAft>
              <a:buFont typeface="Arial" panose="020B0604020202020204" pitchFamily="34" charset="0"/>
              <a:buNone/>
              <a:defRPr sz="1600" b="0" i="0" kern="1200" cap="none" baseline="0">
                <a:solidFill>
                  <a:schemeClr val="tx2"/>
                </a:solidFill>
                <a:latin typeface="+mn-lt"/>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lang="en-US" sz="2000" b="0" i="0" kern="1200" baseline="0">
                <a:solidFill>
                  <a:schemeClr val="tx1">
                    <a:tint val="75000"/>
                  </a:schemeClr>
                </a:solidFill>
                <a:latin typeface="+mn-lt"/>
                <a:ea typeface="Roboto Light" panose="02000000000000000000" pitchFamily="2" charset="0"/>
                <a:cs typeface="Roboto Light"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b="0" i="0" kern="1200" baseline="0">
                <a:solidFill>
                  <a:schemeClr val="tx1">
                    <a:tint val="75000"/>
                  </a:schemeClr>
                </a:solidFill>
                <a:latin typeface="+mn-lt"/>
                <a:ea typeface="Roboto Light" panose="02000000000000000000" pitchFamily="2" charset="0"/>
                <a:cs typeface="Roboto Light"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lang="en-US" sz="1600" b="0" i="0" kern="1200" baseline="0">
                <a:solidFill>
                  <a:schemeClr val="tx1">
                    <a:tint val="75000"/>
                  </a:schemeClr>
                </a:solidFill>
                <a:latin typeface="+mn-lt"/>
                <a:ea typeface="Roboto Light" panose="02000000000000000000" pitchFamily="2" charset="0"/>
                <a:cs typeface="Roboto Light"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defTabSz="457200">
              <a:buClr>
                <a:schemeClr val="tx2"/>
              </a:buClr>
              <a:buFont typeface="+mj-lt"/>
              <a:buAutoNum type="arabicPeriod"/>
            </a:pPr>
            <a:r>
              <a:rPr lang="en-US" sz="2400">
                <a:solidFill>
                  <a:schemeClr val="accent4"/>
                </a:solidFill>
                <a:latin typeface="Roboto Light" panose="02000000000000000000" pitchFamily="2" charset="0"/>
              </a:rPr>
              <a:t>Interviews with supply chain actors </a:t>
            </a:r>
            <a:r>
              <a:rPr lang="en-US" sz="2400">
                <a:solidFill>
                  <a:schemeClr val="tx1"/>
                </a:solidFill>
                <a:latin typeface="Roboto Light" panose="02000000000000000000" pitchFamily="2" charset="0"/>
              </a:rPr>
              <a:t>for</a:t>
            </a:r>
            <a:r>
              <a:rPr lang="en-US" sz="2400">
                <a:solidFill>
                  <a:schemeClr val="accent4"/>
                </a:solidFill>
                <a:latin typeface="Roboto Light" panose="02000000000000000000" pitchFamily="2" charset="0"/>
              </a:rPr>
              <a:t> </a:t>
            </a:r>
            <a:r>
              <a:rPr lang="en-US" sz="2400">
                <a:solidFill>
                  <a:schemeClr val="tx1"/>
                </a:solidFill>
                <a:latin typeface="Roboto Light" panose="02000000000000000000" pitchFamily="2" charset="0"/>
              </a:rPr>
              <a:t>antimalarials and RDTs at the national level.</a:t>
            </a:r>
          </a:p>
          <a:p>
            <a:pPr marL="457200" indent="-457200" defTabSz="457200">
              <a:buFont typeface="+mj-lt"/>
              <a:buAutoNum type="arabicPeriod"/>
            </a:pPr>
            <a:endParaRPr lang="en-US" sz="2400">
              <a:solidFill>
                <a:srgbClr val="00AC68"/>
              </a:solidFill>
              <a:latin typeface="Roboto Light" panose="02000000000000000000" pitchFamily="2" charset="0"/>
            </a:endParaRPr>
          </a:p>
          <a:p>
            <a:pPr marL="457200" indent="-457200" defTabSz="457200">
              <a:buClr>
                <a:schemeClr val="tx2"/>
              </a:buClr>
              <a:buFont typeface="+mj-lt"/>
              <a:buAutoNum type="arabicPeriod"/>
            </a:pPr>
            <a:r>
              <a:rPr lang="en-US" sz="2400">
                <a:solidFill>
                  <a:srgbClr val="00AC68"/>
                </a:solidFill>
                <a:latin typeface="Roboto Light" panose="02000000000000000000" pitchFamily="2" charset="0"/>
              </a:rPr>
              <a:t>Retail-level outlet survey among private sector outlets </a:t>
            </a:r>
            <a:r>
              <a:rPr lang="en-US" sz="2400">
                <a:solidFill>
                  <a:srgbClr val="000000"/>
                </a:solidFill>
                <a:latin typeface="Roboto Light" panose="02000000000000000000" pitchFamily="2" charset="0"/>
              </a:rPr>
              <a:t>providing antimalarials and/or RDTs and diagnostic testing services to the general population. </a:t>
            </a:r>
          </a:p>
          <a:p>
            <a:pPr lvl="1" defTabSz="457200">
              <a:spcBef>
                <a:spcPts val="100"/>
              </a:spcBef>
              <a:spcAft>
                <a:spcPts val="500"/>
              </a:spcAft>
            </a:pPr>
            <a:r>
              <a:rPr lang="en-US" sz="2400">
                <a:solidFill>
                  <a:srgbClr val="000000"/>
                </a:solidFill>
                <a:latin typeface="Roboto Light" panose="02000000000000000000" pitchFamily="2" charset="0"/>
              </a:rPr>
              <a:t>+ </a:t>
            </a:r>
            <a:r>
              <a:rPr lang="en-US" sz="2400" kern="0">
                <a:solidFill>
                  <a:srgbClr val="000000"/>
                </a:solidFill>
                <a:latin typeface="Roboto Light" panose="02000000000000000000" pitchFamily="2" charset="0"/>
              </a:rPr>
              <a:t>	</a:t>
            </a:r>
          </a:p>
          <a:p>
            <a:pPr lvl="1" defTabSz="457200">
              <a:spcBef>
                <a:spcPts val="100"/>
              </a:spcBef>
              <a:spcAft>
                <a:spcPts val="500"/>
              </a:spcAft>
            </a:pPr>
            <a:r>
              <a:rPr lang="en-US" sz="2400">
                <a:solidFill>
                  <a:srgbClr val="00AC68"/>
                </a:solidFill>
                <a:latin typeface="Roboto Light" panose="02000000000000000000" pitchFamily="2" charset="0"/>
              </a:rPr>
              <a:t>Suppliers (e.g. wholesalers) </a:t>
            </a:r>
            <a:r>
              <a:rPr lang="en-US" sz="2400">
                <a:solidFill>
                  <a:srgbClr val="000000"/>
                </a:solidFill>
                <a:latin typeface="Roboto Light" panose="02000000000000000000" pitchFamily="2" charset="0"/>
              </a:rPr>
              <a:t>providing antimalarials and RDTs to outlets targeted at the retail-level. </a:t>
            </a:r>
          </a:p>
        </p:txBody>
      </p:sp>
      <p:grpSp>
        <p:nvGrpSpPr>
          <p:cNvPr id="9" name="Group 8">
            <a:extLst>
              <a:ext uri="{FF2B5EF4-FFF2-40B4-BE49-F238E27FC236}">
                <a16:creationId xmlns:a16="http://schemas.microsoft.com/office/drawing/2014/main" id="{A0FD1D02-FB07-A70F-2704-28B8F1DA9A20}"/>
              </a:ext>
            </a:extLst>
          </p:cNvPr>
          <p:cNvGrpSpPr/>
          <p:nvPr/>
        </p:nvGrpSpPr>
        <p:grpSpPr>
          <a:xfrm>
            <a:off x="7799025" y="1276348"/>
            <a:ext cx="4175436" cy="5182850"/>
            <a:chOff x="6821900" y="1346122"/>
            <a:chExt cx="4175436" cy="5182850"/>
          </a:xfrm>
        </p:grpSpPr>
        <p:grpSp>
          <p:nvGrpSpPr>
            <p:cNvPr id="67" name="Group 66">
              <a:extLst>
                <a:ext uri="{FF2B5EF4-FFF2-40B4-BE49-F238E27FC236}">
                  <a16:creationId xmlns:a16="http://schemas.microsoft.com/office/drawing/2014/main" id="{DD6353DD-1AEB-A73F-5CF8-275255F17A8C}"/>
                </a:ext>
              </a:extLst>
            </p:cNvPr>
            <p:cNvGrpSpPr/>
            <p:nvPr/>
          </p:nvGrpSpPr>
          <p:grpSpPr>
            <a:xfrm>
              <a:off x="6821900" y="1346122"/>
              <a:ext cx="4175436" cy="5182850"/>
              <a:chOff x="6821900" y="1346122"/>
              <a:chExt cx="4175436" cy="5182850"/>
            </a:xfrm>
          </p:grpSpPr>
          <p:sp>
            <p:nvSpPr>
              <p:cNvPr id="4" name="Parallelogram 3">
                <a:extLst>
                  <a:ext uri="{FF2B5EF4-FFF2-40B4-BE49-F238E27FC236}">
                    <a16:creationId xmlns:a16="http://schemas.microsoft.com/office/drawing/2014/main" id="{DC5C7A99-159C-CA2E-80BB-E0DC045D22E0}"/>
                  </a:ext>
                </a:extLst>
              </p:cNvPr>
              <p:cNvSpPr/>
              <p:nvPr/>
            </p:nvSpPr>
            <p:spPr>
              <a:xfrm>
                <a:off x="6821900" y="2801707"/>
                <a:ext cx="3207919" cy="1231134"/>
              </a:xfrm>
              <a:prstGeom prst="parallelogram">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228600"/>
                <a:endParaRPr lang="en-US">
                  <a:solidFill>
                    <a:srgbClr val="FFFFFF"/>
                  </a:solidFill>
                  <a:latin typeface="Roboto Light"/>
                </a:endParaRPr>
              </a:p>
            </p:txBody>
          </p:sp>
          <p:pic>
            <p:nvPicPr>
              <p:cNvPr id="5" name="Picture 4" descr="clinic2.png">
                <a:extLst>
                  <a:ext uri="{FF2B5EF4-FFF2-40B4-BE49-F238E27FC236}">
                    <a16:creationId xmlns:a16="http://schemas.microsoft.com/office/drawing/2014/main" id="{ED85D7B4-E1DD-3BF6-CDD6-CF447E966C38}"/>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279734" y="3025061"/>
                <a:ext cx="396060" cy="338153"/>
              </a:xfrm>
              <a:prstGeom prst="rect">
                <a:avLst/>
              </a:prstGeom>
            </p:spPr>
          </p:pic>
          <p:grpSp>
            <p:nvGrpSpPr>
              <p:cNvPr id="6" name="Group 5">
                <a:extLst>
                  <a:ext uri="{FF2B5EF4-FFF2-40B4-BE49-F238E27FC236}">
                    <a16:creationId xmlns:a16="http://schemas.microsoft.com/office/drawing/2014/main" id="{732FC05E-E0FB-3290-C6BD-E084CF4D807F}"/>
                  </a:ext>
                </a:extLst>
              </p:cNvPr>
              <p:cNvGrpSpPr/>
              <p:nvPr/>
            </p:nvGrpSpPr>
            <p:grpSpPr>
              <a:xfrm>
                <a:off x="7737569" y="2881782"/>
                <a:ext cx="335128" cy="304661"/>
                <a:chOff x="4759488" y="1184309"/>
                <a:chExt cx="3241512" cy="2807323"/>
              </a:xfrm>
            </p:grpSpPr>
            <p:pic>
              <p:nvPicPr>
                <p:cNvPr id="7" name="Picture 6" descr="market.png">
                  <a:extLst>
                    <a:ext uri="{FF2B5EF4-FFF2-40B4-BE49-F238E27FC236}">
                      <a16:creationId xmlns:a16="http://schemas.microsoft.com/office/drawing/2014/main" id="{A628120A-652D-979D-9B3D-CE077FC1A06C}"/>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13" name="Picture 12" descr="cross.png">
                  <a:extLst>
                    <a:ext uri="{FF2B5EF4-FFF2-40B4-BE49-F238E27FC236}">
                      <a16:creationId xmlns:a16="http://schemas.microsoft.com/office/drawing/2014/main" id="{B84218A1-4BA3-2A6F-A4C1-D7A12ED0C164}"/>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grpSp>
            <p:nvGrpSpPr>
              <p:cNvPr id="14" name="Group 13">
                <a:extLst>
                  <a:ext uri="{FF2B5EF4-FFF2-40B4-BE49-F238E27FC236}">
                    <a16:creationId xmlns:a16="http://schemas.microsoft.com/office/drawing/2014/main" id="{2DA4065A-F02F-B790-7DBE-4DEBB609A57D}"/>
                  </a:ext>
                </a:extLst>
              </p:cNvPr>
              <p:cNvGrpSpPr/>
              <p:nvPr/>
            </p:nvGrpSpPr>
            <p:grpSpPr>
              <a:xfrm>
                <a:off x="9353358" y="3249730"/>
                <a:ext cx="335128" cy="304661"/>
                <a:chOff x="4759488" y="1184309"/>
                <a:chExt cx="3241512" cy="2807323"/>
              </a:xfrm>
            </p:grpSpPr>
            <p:pic>
              <p:nvPicPr>
                <p:cNvPr id="15" name="Picture 14" descr="market.png">
                  <a:extLst>
                    <a:ext uri="{FF2B5EF4-FFF2-40B4-BE49-F238E27FC236}">
                      <a16:creationId xmlns:a16="http://schemas.microsoft.com/office/drawing/2014/main" id="{8BBF2304-2EBB-8050-5B81-2A0B80525138}"/>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16" name="Picture 15" descr="cross.png">
                  <a:extLst>
                    <a:ext uri="{FF2B5EF4-FFF2-40B4-BE49-F238E27FC236}">
                      <a16:creationId xmlns:a16="http://schemas.microsoft.com/office/drawing/2014/main" id="{C819FBAB-1F33-70E2-6FEF-AD47452E4C25}"/>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grpSp>
            <p:nvGrpSpPr>
              <p:cNvPr id="17" name="Group 16">
                <a:extLst>
                  <a:ext uri="{FF2B5EF4-FFF2-40B4-BE49-F238E27FC236}">
                    <a16:creationId xmlns:a16="http://schemas.microsoft.com/office/drawing/2014/main" id="{F5E10951-47D2-2A2A-26F3-1FBD8F499DD6}"/>
                  </a:ext>
                </a:extLst>
              </p:cNvPr>
              <p:cNvGrpSpPr/>
              <p:nvPr/>
            </p:nvGrpSpPr>
            <p:grpSpPr>
              <a:xfrm>
                <a:off x="7142637" y="3527933"/>
                <a:ext cx="335128" cy="304661"/>
                <a:chOff x="4759488" y="1184309"/>
                <a:chExt cx="3241512" cy="2807323"/>
              </a:xfrm>
            </p:grpSpPr>
            <p:pic>
              <p:nvPicPr>
                <p:cNvPr id="18" name="Picture 17" descr="market.png">
                  <a:extLst>
                    <a:ext uri="{FF2B5EF4-FFF2-40B4-BE49-F238E27FC236}">
                      <a16:creationId xmlns:a16="http://schemas.microsoft.com/office/drawing/2014/main" id="{94EEB3D3-AD00-9FE6-6968-329DDC8840BF}"/>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21" name="Picture 20" descr="cross.png">
                  <a:extLst>
                    <a:ext uri="{FF2B5EF4-FFF2-40B4-BE49-F238E27FC236}">
                      <a16:creationId xmlns:a16="http://schemas.microsoft.com/office/drawing/2014/main" id="{E628CA07-9BCB-D59F-E2EC-C99325F029CF}"/>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pic>
            <p:nvPicPr>
              <p:cNvPr id="22" name="Picture 21" descr="clinic2.png">
                <a:extLst>
                  <a:ext uri="{FF2B5EF4-FFF2-40B4-BE49-F238E27FC236}">
                    <a16:creationId xmlns:a16="http://schemas.microsoft.com/office/drawing/2014/main" id="{AEFF9515-54AC-0E16-A7EC-375911ADE70B}"/>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8826142" y="3149174"/>
                <a:ext cx="396060" cy="338153"/>
              </a:xfrm>
              <a:prstGeom prst="rect">
                <a:avLst/>
              </a:prstGeom>
            </p:spPr>
          </p:pic>
          <p:grpSp>
            <p:nvGrpSpPr>
              <p:cNvPr id="23" name="Group 22">
                <a:extLst>
                  <a:ext uri="{FF2B5EF4-FFF2-40B4-BE49-F238E27FC236}">
                    <a16:creationId xmlns:a16="http://schemas.microsoft.com/office/drawing/2014/main" id="{9D1FA12D-3726-0109-2078-4F508F6BD346}"/>
                  </a:ext>
                </a:extLst>
              </p:cNvPr>
              <p:cNvGrpSpPr/>
              <p:nvPr/>
            </p:nvGrpSpPr>
            <p:grpSpPr>
              <a:xfrm>
                <a:off x="8757474" y="3563460"/>
                <a:ext cx="335128" cy="304661"/>
                <a:chOff x="4759488" y="1184309"/>
                <a:chExt cx="3241512" cy="2807323"/>
              </a:xfrm>
            </p:grpSpPr>
            <p:pic>
              <p:nvPicPr>
                <p:cNvPr id="24" name="Picture 23" descr="market.png">
                  <a:extLst>
                    <a:ext uri="{FF2B5EF4-FFF2-40B4-BE49-F238E27FC236}">
                      <a16:creationId xmlns:a16="http://schemas.microsoft.com/office/drawing/2014/main" id="{CCFB49A2-CE5F-FCB1-708E-4F3877D71D49}"/>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29" name="Picture 28" descr="cross.png">
                  <a:extLst>
                    <a:ext uri="{FF2B5EF4-FFF2-40B4-BE49-F238E27FC236}">
                      <a16:creationId xmlns:a16="http://schemas.microsoft.com/office/drawing/2014/main" id="{45CD76E2-B05F-9892-7F4C-391C7AB72B06}"/>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sp>
            <p:nvSpPr>
              <p:cNvPr id="31" name="Flowchart: Document 30">
                <a:extLst>
                  <a:ext uri="{FF2B5EF4-FFF2-40B4-BE49-F238E27FC236}">
                    <a16:creationId xmlns:a16="http://schemas.microsoft.com/office/drawing/2014/main" id="{D12F5997-8531-29B3-C5D6-6CC4A568107D}"/>
                  </a:ext>
                </a:extLst>
              </p:cNvPr>
              <p:cNvSpPr/>
              <p:nvPr/>
            </p:nvSpPr>
            <p:spPr>
              <a:xfrm>
                <a:off x="9746566" y="3932261"/>
                <a:ext cx="1250770" cy="1408816"/>
              </a:xfrm>
              <a:prstGeom prst="flowChartDocumen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t"/>
              <a:lstStyle/>
              <a:p>
                <a:pPr defTabSz="228600"/>
                <a:r>
                  <a:rPr lang="en-US" sz="1000">
                    <a:solidFill>
                      <a:srgbClr val="FFFFFF"/>
                    </a:solidFill>
                    <a:latin typeface="Roboto Light"/>
                  </a:rPr>
                  <a:t>Ross et frères</a:t>
                </a:r>
              </a:p>
              <a:p>
                <a:pPr defTabSz="228600"/>
                <a:r>
                  <a:rPr lang="en-US" sz="1000">
                    <a:solidFill>
                      <a:srgbClr val="FFFFFF"/>
                    </a:solidFill>
                    <a:latin typeface="Roboto Light"/>
                  </a:rPr>
                  <a:t>Laveran </a:t>
                </a:r>
                <a:r>
                  <a:rPr lang="en-US" sz="1000" err="1">
                    <a:solidFill>
                      <a:srgbClr val="FFFFFF"/>
                    </a:solidFill>
                    <a:latin typeface="Roboto Light"/>
                  </a:rPr>
                  <a:t>Ets</a:t>
                </a:r>
                <a:endParaRPr lang="en-US" sz="1000">
                  <a:solidFill>
                    <a:srgbClr val="FFFFFF"/>
                  </a:solidFill>
                  <a:latin typeface="Roboto Light"/>
                </a:endParaRPr>
              </a:p>
              <a:p>
                <a:pPr defTabSz="228600"/>
                <a:r>
                  <a:rPr lang="en-US" sz="1000">
                    <a:solidFill>
                      <a:srgbClr val="FFFFFF"/>
                    </a:solidFill>
                    <a:latin typeface="Roboto Light"/>
                  </a:rPr>
                  <a:t>Laveran </a:t>
                </a:r>
                <a:r>
                  <a:rPr lang="en-US" sz="1000" err="1">
                    <a:solidFill>
                      <a:srgbClr val="FFFFFF"/>
                    </a:solidFill>
                    <a:latin typeface="Roboto Light"/>
                  </a:rPr>
                  <a:t>Ets</a:t>
                </a:r>
                <a:endParaRPr lang="en-US" sz="1000">
                  <a:solidFill>
                    <a:srgbClr val="FFFFFF"/>
                  </a:solidFill>
                  <a:latin typeface="Roboto Light"/>
                </a:endParaRPr>
              </a:p>
              <a:p>
                <a:pPr defTabSz="228600"/>
                <a:r>
                  <a:rPr lang="en-US" sz="1000">
                    <a:solidFill>
                      <a:srgbClr val="FFFFFF"/>
                    </a:solidFill>
                    <a:latin typeface="Roboto Light"/>
                  </a:rPr>
                  <a:t>Laveran </a:t>
                </a:r>
                <a:r>
                  <a:rPr lang="en-US" sz="1000" err="1">
                    <a:solidFill>
                      <a:srgbClr val="FFFFFF"/>
                    </a:solidFill>
                    <a:latin typeface="Roboto Light"/>
                  </a:rPr>
                  <a:t>Ets</a:t>
                </a:r>
                <a:endParaRPr lang="en-US" sz="1000">
                  <a:solidFill>
                    <a:srgbClr val="FFFFFF"/>
                  </a:solidFill>
                  <a:latin typeface="Roboto Light"/>
                </a:endParaRPr>
              </a:p>
              <a:p>
                <a:pPr defTabSz="228600"/>
                <a:r>
                  <a:rPr lang="en-US" sz="1000">
                    <a:solidFill>
                      <a:srgbClr val="FFFFFF"/>
                    </a:solidFill>
                    <a:latin typeface="Roboto Light"/>
                  </a:rPr>
                  <a:t>Ross et frères</a:t>
                </a:r>
              </a:p>
              <a:p>
                <a:pPr defTabSz="228600"/>
                <a:r>
                  <a:rPr lang="en-US" sz="1000">
                    <a:solidFill>
                      <a:srgbClr val="FFFFFF"/>
                    </a:solidFill>
                    <a:latin typeface="Roboto Light"/>
                  </a:rPr>
                  <a:t>Marché</a:t>
                </a:r>
              </a:p>
              <a:p>
                <a:pPr defTabSz="228600"/>
                <a:r>
                  <a:rPr lang="en-US" sz="1000">
                    <a:solidFill>
                      <a:srgbClr val="FFFFFF"/>
                    </a:solidFill>
                    <a:latin typeface="Roboto Light"/>
                  </a:rPr>
                  <a:t>Ross et frères</a:t>
                </a:r>
              </a:p>
              <a:p>
                <a:pPr defTabSz="228600"/>
                <a:r>
                  <a:rPr lang="en-US" sz="1000">
                    <a:solidFill>
                      <a:srgbClr val="FFFFFF"/>
                    </a:solidFill>
                    <a:latin typeface="Roboto Light"/>
                  </a:rPr>
                  <a:t>Laveran </a:t>
                </a:r>
                <a:r>
                  <a:rPr lang="en-US" sz="1000" err="1">
                    <a:solidFill>
                      <a:srgbClr val="FFFFFF"/>
                    </a:solidFill>
                    <a:latin typeface="Roboto Light"/>
                  </a:rPr>
                  <a:t>Ets</a:t>
                </a:r>
                <a:endParaRPr lang="en-US" sz="1000">
                  <a:solidFill>
                    <a:srgbClr val="FFFFFF"/>
                  </a:solidFill>
                  <a:latin typeface="Roboto Light"/>
                </a:endParaRPr>
              </a:p>
              <a:p>
                <a:pPr defTabSz="228600"/>
                <a:endParaRPr lang="en-US" sz="1000">
                  <a:solidFill>
                    <a:srgbClr val="FFFFFF"/>
                  </a:solidFill>
                  <a:latin typeface="Roboto Light"/>
                </a:endParaRPr>
              </a:p>
              <a:p>
                <a:pPr defTabSz="228600"/>
                <a:endParaRPr lang="en-US" sz="1000">
                  <a:solidFill>
                    <a:srgbClr val="FFFFFF"/>
                  </a:solidFill>
                  <a:latin typeface="Roboto Light"/>
                </a:endParaRPr>
              </a:p>
            </p:txBody>
          </p:sp>
          <p:grpSp>
            <p:nvGrpSpPr>
              <p:cNvPr id="32" name="Group 31">
                <a:extLst>
                  <a:ext uri="{FF2B5EF4-FFF2-40B4-BE49-F238E27FC236}">
                    <a16:creationId xmlns:a16="http://schemas.microsoft.com/office/drawing/2014/main" id="{882B2E72-BC58-34D8-DB18-74795F3D9EA6}"/>
                  </a:ext>
                </a:extLst>
              </p:cNvPr>
              <p:cNvGrpSpPr/>
              <p:nvPr/>
            </p:nvGrpSpPr>
            <p:grpSpPr>
              <a:xfrm>
                <a:off x="7697426" y="3363214"/>
                <a:ext cx="335128" cy="304661"/>
                <a:chOff x="4759488" y="1184309"/>
                <a:chExt cx="3241512" cy="2807323"/>
              </a:xfrm>
            </p:grpSpPr>
            <p:pic>
              <p:nvPicPr>
                <p:cNvPr id="33" name="Picture 32" descr="market.png">
                  <a:extLst>
                    <a:ext uri="{FF2B5EF4-FFF2-40B4-BE49-F238E27FC236}">
                      <a16:creationId xmlns:a16="http://schemas.microsoft.com/office/drawing/2014/main" id="{7B61A45C-D90C-F072-DC7E-BB6B2E43EB95}"/>
                    </a:ext>
                  </a:extLst>
                </p:cNvPr>
                <p:cNvPicPr>
                  <a:picLocks noChangeAspect="1"/>
                </p:cNvPicPr>
                <p:nvPr/>
              </p:nvPicPr>
              <p:blipFill rotWithShape="1">
                <a:blip r:embed="rId4"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4759488" y="1184309"/>
                  <a:ext cx="3241512" cy="2807323"/>
                </a:xfrm>
                <a:prstGeom prst="rect">
                  <a:avLst/>
                </a:prstGeom>
              </p:spPr>
            </p:pic>
            <p:pic>
              <p:nvPicPr>
                <p:cNvPr id="34" name="Picture 33" descr="cross.png">
                  <a:extLst>
                    <a:ext uri="{FF2B5EF4-FFF2-40B4-BE49-F238E27FC236}">
                      <a16:creationId xmlns:a16="http://schemas.microsoft.com/office/drawing/2014/main" id="{38FC28EF-497D-0095-F2BF-FC65E7B1CC39}"/>
                    </a:ext>
                  </a:extLst>
                </p:cNvPr>
                <p:cNvPicPr>
                  <a:picLocks noChangeAspect="1"/>
                </p:cNvPicPr>
                <p:nvPr/>
              </p:nvPicPr>
              <p:blipFill rotWithShape="1">
                <a:blip r:embed="rId5"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6642570" y="2587367"/>
                  <a:ext cx="659095" cy="657133"/>
                </a:xfrm>
                <a:prstGeom prst="rect">
                  <a:avLst/>
                </a:prstGeom>
              </p:spPr>
            </p:pic>
          </p:grpSp>
          <p:cxnSp>
            <p:nvCxnSpPr>
              <p:cNvPr id="41" name="Straight Arrow Connector 40">
                <a:extLst>
                  <a:ext uri="{FF2B5EF4-FFF2-40B4-BE49-F238E27FC236}">
                    <a16:creationId xmlns:a16="http://schemas.microsoft.com/office/drawing/2014/main" id="{7DCEC14C-2D80-AF32-EF47-E872F303E90B}"/>
                  </a:ext>
                </a:extLst>
              </p:cNvPr>
              <p:cNvCxnSpPr>
                <a:cxnSpLocks/>
                <a:endCxn id="24" idx="2"/>
              </p:cNvCxnSpPr>
              <p:nvPr/>
            </p:nvCxnSpPr>
            <p:spPr bwMode="auto">
              <a:xfrm flipH="1" flipV="1">
                <a:off x="8925038" y="3868121"/>
                <a:ext cx="820857" cy="164720"/>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sp>
            <p:nvSpPr>
              <p:cNvPr id="74" name="Rectangle: Rounded Corners 73">
                <a:extLst>
                  <a:ext uri="{FF2B5EF4-FFF2-40B4-BE49-F238E27FC236}">
                    <a16:creationId xmlns:a16="http://schemas.microsoft.com/office/drawing/2014/main" id="{1B7CC8F6-F5BE-2DC0-A0B5-24A104509ADE}"/>
                  </a:ext>
                </a:extLst>
              </p:cNvPr>
              <p:cNvSpPr/>
              <p:nvPr/>
            </p:nvSpPr>
            <p:spPr>
              <a:xfrm>
                <a:off x="6986615" y="5297838"/>
                <a:ext cx="3043204" cy="1231134"/>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228600"/>
                <a:endParaRPr lang="en-US">
                  <a:solidFill>
                    <a:srgbClr val="FFFFFF"/>
                  </a:solidFill>
                  <a:latin typeface="Roboto Light"/>
                </a:endParaRPr>
              </a:p>
            </p:txBody>
          </p:sp>
          <p:pic>
            <p:nvPicPr>
              <p:cNvPr id="75" name="Picture 74" descr="clinic2.png">
                <a:extLst>
                  <a:ext uri="{FF2B5EF4-FFF2-40B4-BE49-F238E27FC236}">
                    <a16:creationId xmlns:a16="http://schemas.microsoft.com/office/drawing/2014/main" id="{63334C7C-D390-81EE-8409-9F2E0F913424}"/>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7635971" y="5913404"/>
                <a:ext cx="487458" cy="416190"/>
              </a:xfrm>
              <a:prstGeom prst="rect">
                <a:avLst/>
              </a:prstGeom>
            </p:spPr>
          </p:pic>
          <p:pic>
            <p:nvPicPr>
              <p:cNvPr id="96" name="Graphic 95">
                <a:extLst>
                  <a:ext uri="{FF2B5EF4-FFF2-40B4-BE49-F238E27FC236}">
                    <a16:creationId xmlns:a16="http://schemas.microsoft.com/office/drawing/2014/main" id="{6735AA1F-13B2-E393-89FD-BB9A785F51A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60252" y="6044424"/>
                <a:ext cx="396060" cy="396060"/>
              </a:xfrm>
              <a:prstGeom prst="rect">
                <a:avLst/>
              </a:prstGeom>
            </p:spPr>
          </p:pic>
          <p:pic>
            <p:nvPicPr>
              <p:cNvPr id="97" name="Picture 96" descr="clinic2.png">
                <a:extLst>
                  <a:ext uri="{FF2B5EF4-FFF2-40B4-BE49-F238E27FC236}">
                    <a16:creationId xmlns:a16="http://schemas.microsoft.com/office/drawing/2014/main" id="{DD13511A-C6F1-43F3-DD6B-A1A7E8C2A1B8}"/>
                  </a:ext>
                </a:extLst>
              </p:cNvPr>
              <p:cNvPicPr>
                <a:picLocks noChangeAspect="1"/>
              </p:cNvPicPr>
              <p:nvPr/>
            </p:nvPicPr>
            <p:blipFill rotWithShape="1">
              <a:blip r:embed="rId3" cstate="email">
                <a:duotone>
                  <a:prstClr val="black"/>
                  <a:srgbClr val="9BBB59">
                    <a:tint val="45000"/>
                    <a:satMod val="400000"/>
                  </a:srgbClr>
                </a:duotone>
                <a:extLst>
                  <a:ext uri="{28A0092B-C50C-407E-A947-70E740481C1C}">
                    <a14:useLocalDpi xmlns:a14="http://schemas.microsoft.com/office/drawing/2010/main"/>
                  </a:ext>
                </a:extLst>
              </a:blip>
              <a:srcRect/>
              <a:stretch/>
            </p:blipFill>
            <p:spPr>
              <a:xfrm>
                <a:off x="9007074" y="5497215"/>
                <a:ext cx="487458" cy="416190"/>
              </a:xfrm>
              <a:prstGeom prst="rect">
                <a:avLst/>
              </a:prstGeom>
            </p:spPr>
          </p:pic>
          <p:pic>
            <p:nvPicPr>
              <p:cNvPr id="98" name="Graphic 97">
                <a:extLst>
                  <a:ext uri="{FF2B5EF4-FFF2-40B4-BE49-F238E27FC236}">
                    <a16:creationId xmlns:a16="http://schemas.microsoft.com/office/drawing/2014/main" id="{B46BB76A-7D1E-A687-F468-E9A9A6ABFB3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31355" y="5716723"/>
                <a:ext cx="396060" cy="396060"/>
              </a:xfrm>
              <a:prstGeom prst="rect">
                <a:avLst/>
              </a:prstGeom>
            </p:spPr>
          </p:pic>
          <p:cxnSp>
            <p:nvCxnSpPr>
              <p:cNvPr id="101" name="Connector: Elbow 100">
                <a:extLst>
                  <a:ext uri="{FF2B5EF4-FFF2-40B4-BE49-F238E27FC236}">
                    <a16:creationId xmlns:a16="http://schemas.microsoft.com/office/drawing/2014/main" id="{D1A4AEA0-1712-13FB-86A1-C95B34E8B962}"/>
                  </a:ext>
                </a:extLst>
              </p:cNvPr>
              <p:cNvCxnSpPr>
                <a:cxnSpLocks/>
                <a:stCxn id="31" idx="1"/>
                <a:endCxn id="97" idx="0"/>
              </p:cNvCxnSpPr>
              <p:nvPr/>
            </p:nvCxnSpPr>
            <p:spPr>
              <a:xfrm rot="10800000" flipV="1">
                <a:off x="9250804" y="4636669"/>
                <a:ext cx="495763" cy="860546"/>
              </a:xfrm>
              <a:prstGeom prst="bentConnector2">
                <a:avLst/>
              </a:prstGeom>
              <a:ln w="12700">
                <a:solidFill>
                  <a:schemeClr val="accent4"/>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5276AB4A-732B-C46F-AC42-230E7D2E661F}"/>
                  </a:ext>
                </a:extLst>
              </p:cNvPr>
              <p:cNvCxnSpPr>
                <a:cxnSpLocks/>
                <a:stCxn id="31" idx="1"/>
                <a:endCxn id="75" idx="0"/>
              </p:cNvCxnSpPr>
              <p:nvPr/>
            </p:nvCxnSpPr>
            <p:spPr>
              <a:xfrm rot="10800000" flipV="1">
                <a:off x="7879700" y="4636668"/>
                <a:ext cx="1866866" cy="1276735"/>
              </a:xfrm>
              <a:prstGeom prst="bentConnector2">
                <a:avLst/>
              </a:prstGeom>
              <a:ln w="12700">
                <a:solidFill>
                  <a:schemeClr val="accent4"/>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AE25400D-FCC3-9449-A410-928F83998327}"/>
                  </a:ext>
                </a:extLst>
              </p:cNvPr>
              <p:cNvSpPr/>
              <p:nvPr/>
            </p:nvSpPr>
            <p:spPr bwMode="auto">
              <a:xfrm>
                <a:off x="6986614" y="2638040"/>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148590" tIns="74296" rIns="148590" bIns="74296" numCol="1" rtlCol="0" anchor="ctr" anchorCtr="0" compatLnSpc="1">
                <a:prstTxWarp prst="textNoShape">
                  <a:avLst/>
                </a:prstTxWarp>
              </a:bodyPr>
              <a:lstStyle/>
              <a:p>
                <a:pPr algn="ctr" defTabSz="1485900" fontAlgn="base">
                  <a:spcBef>
                    <a:spcPct val="0"/>
                  </a:spcBef>
                  <a:spcAft>
                    <a:spcPct val="0"/>
                  </a:spcAft>
                  <a:defRPr/>
                </a:pPr>
                <a:r>
                  <a:rPr lang="en-US" sz="2200" kern="0">
                    <a:solidFill>
                      <a:srgbClr val="FFFFFF"/>
                    </a:solidFill>
                    <a:latin typeface="Roboto Light"/>
                    <a:ea typeface="Roboto"/>
                    <a:cs typeface="Times New Roman" panose="02020603050405020304" pitchFamily="18" charset="0"/>
                  </a:rPr>
                  <a:t>2</a:t>
                </a:r>
              </a:p>
            </p:txBody>
          </p:sp>
          <p:sp>
            <p:nvSpPr>
              <p:cNvPr id="112" name="Oval 111">
                <a:extLst>
                  <a:ext uri="{FF2B5EF4-FFF2-40B4-BE49-F238E27FC236}">
                    <a16:creationId xmlns:a16="http://schemas.microsoft.com/office/drawing/2014/main" id="{3834E58C-B69B-41AA-D4AC-EF3D7BFFF8E1}"/>
                  </a:ext>
                </a:extLst>
              </p:cNvPr>
              <p:cNvSpPr/>
              <p:nvPr/>
            </p:nvSpPr>
            <p:spPr bwMode="auto">
              <a:xfrm>
                <a:off x="6986614" y="5145507"/>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148590" tIns="74296" rIns="148590" bIns="74296" numCol="1" rtlCol="0" anchor="ctr" anchorCtr="0" compatLnSpc="1">
                <a:prstTxWarp prst="textNoShape">
                  <a:avLst/>
                </a:prstTxWarp>
              </a:bodyPr>
              <a:lstStyle/>
              <a:p>
                <a:pPr algn="ctr" defTabSz="1485900" fontAlgn="base">
                  <a:spcBef>
                    <a:spcPct val="0"/>
                  </a:spcBef>
                  <a:spcAft>
                    <a:spcPct val="0"/>
                  </a:spcAft>
                  <a:defRPr/>
                </a:pPr>
                <a:r>
                  <a:rPr lang="en-US" sz="2200" kern="0">
                    <a:solidFill>
                      <a:srgbClr val="FFFFFF"/>
                    </a:solidFill>
                    <a:latin typeface="Roboto Light"/>
                    <a:ea typeface="Roboto"/>
                    <a:cs typeface="Times New Roman" panose="02020603050405020304" pitchFamily="18" charset="0"/>
                  </a:rPr>
                  <a:t>3</a:t>
                </a:r>
              </a:p>
            </p:txBody>
          </p:sp>
          <p:sp>
            <p:nvSpPr>
              <p:cNvPr id="12" name="Rectangle: Rounded Corners 11">
                <a:extLst>
                  <a:ext uri="{FF2B5EF4-FFF2-40B4-BE49-F238E27FC236}">
                    <a16:creationId xmlns:a16="http://schemas.microsoft.com/office/drawing/2014/main" id="{C06FA6A9-61E5-E4DA-5823-1A55ABEF6508}"/>
                  </a:ext>
                </a:extLst>
              </p:cNvPr>
              <p:cNvSpPr/>
              <p:nvPr/>
            </p:nvSpPr>
            <p:spPr>
              <a:xfrm>
                <a:off x="6986615" y="1498453"/>
                <a:ext cx="3043204" cy="710585"/>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228600"/>
                <a:endParaRPr lang="en-US">
                  <a:solidFill>
                    <a:srgbClr val="FFFFFF"/>
                  </a:solidFill>
                  <a:latin typeface="Roboto Light"/>
                </a:endParaRPr>
              </a:p>
            </p:txBody>
          </p:sp>
          <p:sp>
            <p:nvSpPr>
              <p:cNvPr id="19" name="Oval 18">
                <a:extLst>
                  <a:ext uri="{FF2B5EF4-FFF2-40B4-BE49-F238E27FC236}">
                    <a16:creationId xmlns:a16="http://schemas.microsoft.com/office/drawing/2014/main" id="{D26699D2-B5BB-F515-0D2F-C8434FF7B596}"/>
                  </a:ext>
                </a:extLst>
              </p:cNvPr>
              <p:cNvSpPr/>
              <p:nvPr/>
            </p:nvSpPr>
            <p:spPr bwMode="auto">
              <a:xfrm>
                <a:off x="6988767" y="1346122"/>
                <a:ext cx="304661" cy="304661"/>
              </a:xfrm>
              <a:prstGeom prst="ellipse">
                <a:avLst/>
              </a:prstGeom>
              <a:solidFill>
                <a:schemeClr val="tx2"/>
              </a:solidFill>
              <a:ln w="9525" cap="flat" cmpd="sng" algn="ctr">
                <a:noFill/>
                <a:prstDash val="solid"/>
                <a:round/>
                <a:headEnd type="none" w="med" len="med"/>
                <a:tailEnd type="none" w="med" len="med"/>
              </a:ln>
              <a:effectLst/>
            </p:spPr>
            <p:txBody>
              <a:bodyPr vert="horz" wrap="square" lIns="148590" tIns="74296" rIns="148590" bIns="74296" numCol="1" rtlCol="0" anchor="ctr" anchorCtr="0" compatLnSpc="1">
                <a:prstTxWarp prst="textNoShape">
                  <a:avLst/>
                </a:prstTxWarp>
              </a:bodyPr>
              <a:lstStyle/>
              <a:p>
                <a:pPr algn="ctr" defTabSz="1485900" fontAlgn="base">
                  <a:spcBef>
                    <a:spcPct val="0"/>
                  </a:spcBef>
                  <a:spcAft>
                    <a:spcPct val="0"/>
                  </a:spcAft>
                  <a:defRPr/>
                </a:pPr>
                <a:r>
                  <a:rPr lang="en-US" sz="2200" kern="0">
                    <a:solidFill>
                      <a:srgbClr val="FFFFFF"/>
                    </a:solidFill>
                    <a:latin typeface="Roboto Light"/>
                    <a:ea typeface="Roboto"/>
                    <a:cs typeface="Times New Roman" panose="02020603050405020304" pitchFamily="18" charset="0"/>
                  </a:rPr>
                  <a:t>1</a:t>
                </a:r>
              </a:p>
            </p:txBody>
          </p:sp>
          <p:pic>
            <p:nvPicPr>
              <p:cNvPr id="11" name="Picture 10">
                <a:extLst>
                  <a:ext uri="{FF2B5EF4-FFF2-40B4-BE49-F238E27FC236}">
                    <a16:creationId xmlns:a16="http://schemas.microsoft.com/office/drawing/2014/main" id="{7332B5BA-2EC5-C223-879C-23F6187D2BC9}"/>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7445658" y="1589553"/>
                <a:ext cx="599114" cy="493694"/>
              </a:xfrm>
              <a:prstGeom prst="rect">
                <a:avLst/>
              </a:prstGeom>
            </p:spPr>
          </p:pic>
          <p:pic>
            <p:nvPicPr>
              <p:cNvPr id="20" name="Picture 19">
                <a:extLst>
                  <a:ext uri="{FF2B5EF4-FFF2-40B4-BE49-F238E27FC236}">
                    <a16:creationId xmlns:a16="http://schemas.microsoft.com/office/drawing/2014/main" id="{E3E2F13B-F498-8A5C-1EA7-A087F2F1DF21}"/>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8368564" y="1602816"/>
                <a:ext cx="599114" cy="493694"/>
              </a:xfrm>
              <a:prstGeom prst="rect">
                <a:avLst/>
              </a:prstGeom>
            </p:spPr>
          </p:pic>
          <p:pic>
            <p:nvPicPr>
              <p:cNvPr id="25" name="Picture 24">
                <a:extLst>
                  <a:ext uri="{FF2B5EF4-FFF2-40B4-BE49-F238E27FC236}">
                    <a16:creationId xmlns:a16="http://schemas.microsoft.com/office/drawing/2014/main" id="{FE616469-6F6B-149B-F971-FBB2F4824309}"/>
                  </a:ext>
                </a:extLst>
              </p:cNvPr>
              <p:cNvPicPr>
                <a:picLocks noChangeAspect="1"/>
              </p:cNvPicPr>
              <p:nvPr/>
            </p:nvPicPr>
            <p:blipFill rotWithShape="1">
              <a:blip r:embed="rId8" cstate="email">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9287467" y="1596465"/>
                <a:ext cx="599114" cy="493694"/>
              </a:xfrm>
              <a:prstGeom prst="rect">
                <a:avLst/>
              </a:prstGeom>
            </p:spPr>
          </p:pic>
          <p:pic>
            <p:nvPicPr>
              <p:cNvPr id="26" name="Graphic 25">
                <a:extLst>
                  <a:ext uri="{FF2B5EF4-FFF2-40B4-BE49-F238E27FC236}">
                    <a16:creationId xmlns:a16="http://schemas.microsoft.com/office/drawing/2014/main" id="{53189F70-97C7-07BF-06AC-9E870A1519B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7868" y="1816343"/>
                <a:ext cx="396060" cy="396060"/>
              </a:xfrm>
              <a:prstGeom prst="rect">
                <a:avLst/>
              </a:prstGeom>
            </p:spPr>
          </p:pic>
          <p:pic>
            <p:nvPicPr>
              <p:cNvPr id="27" name="Graphic 26">
                <a:extLst>
                  <a:ext uri="{FF2B5EF4-FFF2-40B4-BE49-F238E27FC236}">
                    <a16:creationId xmlns:a16="http://schemas.microsoft.com/office/drawing/2014/main" id="{6572D055-963E-C98A-9F93-AC2E38ECC5E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77840" y="1821033"/>
                <a:ext cx="396060" cy="396060"/>
              </a:xfrm>
              <a:prstGeom prst="rect">
                <a:avLst/>
              </a:prstGeom>
            </p:spPr>
          </p:pic>
          <p:pic>
            <p:nvPicPr>
              <p:cNvPr id="28" name="Graphic 27">
                <a:extLst>
                  <a:ext uri="{FF2B5EF4-FFF2-40B4-BE49-F238E27FC236}">
                    <a16:creationId xmlns:a16="http://schemas.microsoft.com/office/drawing/2014/main" id="{E2F09056-D62D-A71C-7F5F-4AA8F7FD936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15522" y="1816204"/>
                <a:ext cx="396060" cy="396060"/>
              </a:xfrm>
              <a:prstGeom prst="rect">
                <a:avLst/>
              </a:prstGeom>
            </p:spPr>
          </p:pic>
          <p:cxnSp>
            <p:nvCxnSpPr>
              <p:cNvPr id="51" name="Straight Arrow Connector 50">
                <a:extLst>
                  <a:ext uri="{FF2B5EF4-FFF2-40B4-BE49-F238E27FC236}">
                    <a16:creationId xmlns:a16="http://schemas.microsoft.com/office/drawing/2014/main" id="{CEAF4B05-34E7-AC8D-8F13-60ECC0B9AB8F}"/>
                  </a:ext>
                </a:extLst>
              </p:cNvPr>
              <p:cNvCxnSpPr>
                <a:cxnSpLocks/>
              </p:cNvCxnSpPr>
              <p:nvPr/>
            </p:nvCxnSpPr>
            <p:spPr bwMode="auto">
              <a:xfrm flipH="1" flipV="1">
                <a:off x="9640724" y="3568409"/>
                <a:ext cx="201367" cy="350746"/>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09A0A53A-5037-C23E-2156-2B377DD7E63E}"/>
                  </a:ext>
                </a:extLst>
              </p:cNvPr>
              <p:cNvCxnSpPr>
                <a:cxnSpLocks/>
              </p:cNvCxnSpPr>
              <p:nvPr/>
            </p:nvCxnSpPr>
            <p:spPr bwMode="auto">
              <a:xfrm flipH="1" flipV="1">
                <a:off x="9092602" y="3487327"/>
                <a:ext cx="653964" cy="455241"/>
              </a:xfrm>
              <a:prstGeom prst="straightConnector1">
                <a:avLst/>
              </a:prstGeom>
              <a:ln w="12700">
                <a:prstDash val="lgDash"/>
                <a:headEnd type="triangl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 name="Group 7">
              <a:extLst>
                <a:ext uri="{FF2B5EF4-FFF2-40B4-BE49-F238E27FC236}">
                  <a16:creationId xmlns:a16="http://schemas.microsoft.com/office/drawing/2014/main" id="{EF7D5E86-BAD7-808B-A66B-CE789D3A9474}"/>
                </a:ext>
              </a:extLst>
            </p:cNvPr>
            <p:cNvGrpSpPr/>
            <p:nvPr/>
          </p:nvGrpSpPr>
          <p:grpSpPr>
            <a:xfrm>
              <a:off x="7091927" y="2812801"/>
              <a:ext cx="2215174" cy="3627683"/>
              <a:chOff x="7091927" y="2812801"/>
              <a:chExt cx="2215174" cy="3627683"/>
            </a:xfrm>
          </p:grpSpPr>
          <p:pic>
            <p:nvPicPr>
              <p:cNvPr id="68" name="Picture 67" descr="clinic2.png">
                <a:extLst>
                  <a:ext uri="{FF2B5EF4-FFF2-40B4-BE49-F238E27FC236}">
                    <a16:creationId xmlns:a16="http://schemas.microsoft.com/office/drawing/2014/main" id="{05BB9B79-0A7B-B8F0-92F1-F91351F19D3F}"/>
                  </a:ext>
                </a:extLst>
              </p:cNvPr>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7248017" y="5548603"/>
                <a:ext cx="265557" cy="226731"/>
              </a:xfrm>
              <a:prstGeom prst="rect">
                <a:avLst/>
              </a:prstGeom>
            </p:spPr>
          </p:pic>
          <p:pic>
            <p:nvPicPr>
              <p:cNvPr id="69" name="Picture 68" descr="market.png">
                <a:extLst>
                  <a:ext uri="{FF2B5EF4-FFF2-40B4-BE49-F238E27FC236}">
                    <a16:creationId xmlns:a16="http://schemas.microsoft.com/office/drawing/2014/main" id="{BE6EAEFA-013A-AE47-C60E-99A427168ACD}"/>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7533281" y="5378542"/>
                <a:ext cx="224702" cy="204274"/>
              </a:xfrm>
              <a:prstGeom prst="rect">
                <a:avLst/>
              </a:prstGeom>
            </p:spPr>
          </p:pic>
          <p:pic>
            <p:nvPicPr>
              <p:cNvPr id="70" name="Picture 69" descr="market.png">
                <a:extLst>
                  <a:ext uri="{FF2B5EF4-FFF2-40B4-BE49-F238E27FC236}">
                    <a16:creationId xmlns:a16="http://schemas.microsoft.com/office/drawing/2014/main" id="{49B5B3E0-8964-4554-21D9-C2C4ABCEE41A}"/>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7091927" y="5811267"/>
                <a:ext cx="224702" cy="204274"/>
              </a:xfrm>
              <a:prstGeom prst="rect">
                <a:avLst/>
              </a:prstGeom>
            </p:spPr>
          </p:pic>
          <p:pic>
            <p:nvPicPr>
              <p:cNvPr id="71" name="Picture 70" descr="market.png">
                <a:extLst>
                  <a:ext uri="{FF2B5EF4-FFF2-40B4-BE49-F238E27FC236}">
                    <a16:creationId xmlns:a16="http://schemas.microsoft.com/office/drawing/2014/main" id="{C81F75CB-AC8C-0979-EA4E-6F0AB1613526}"/>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7513174" y="5709130"/>
                <a:ext cx="224702" cy="204274"/>
              </a:xfrm>
              <a:prstGeom prst="rect">
                <a:avLst/>
              </a:prstGeom>
            </p:spPr>
          </p:pic>
          <p:pic>
            <p:nvPicPr>
              <p:cNvPr id="72" name="Picture 71" descr="clinic2.png">
                <a:extLst>
                  <a:ext uri="{FF2B5EF4-FFF2-40B4-BE49-F238E27FC236}">
                    <a16:creationId xmlns:a16="http://schemas.microsoft.com/office/drawing/2014/main" id="{6FE4C751-7BF5-5AD4-E552-C97CD4FD905E}"/>
                  </a:ext>
                </a:extLst>
              </p:cNvPr>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8826143" y="6015724"/>
                <a:ext cx="265557" cy="226731"/>
              </a:xfrm>
              <a:prstGeom prst="rect">
                <a:avLst/>
              </a:prstGeom>
            </p:spPr>
          </p:pic>
          <p:pic>
            <p:nvPicPr>
              <p:cNvPr id="73" name="Picture 72" descr="market.png">
                <a:extLst>
                  <a:ext uri="{FF2B5EF4-FFF2-40B4-BE49-F238E27FC236}">
                    <a16:creationId xmlns:a16="http://schemas.microsoft.com/office/drawing/2014/main" id="{66479310-814B-200D-6F5C-0E62A3D624A5}"/>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8713791" y="6236210"/>
                <a:ext cx="224702" cy="204274"/>
              </a:xfrm>
              <a:prstGeom prst="rect">
                <a:avLst/>
              </a:prstGeom>
            </p:spPr>
          </p:pic>
          <p:pic>
            <p:nvPicPr>
              <p:cNvPr id="76" name="Picture 75" descr="market.png">
                <a:extLst>
                  <a:ext uri="{FF2B5EF4-FFF2-40B4-BE49-F238E27FC236}">
                    <a16:creationId xmlns:a16="http://schemas.microsoft.com/office/drawing/2014/main" id="{6B5B595C-DB14-9D7C-65A8-6059CA40DCB8}"/>
                  </a:ext>
                </a:extLst>
              </p:cNvPr>
              <p:cNvPicPr>
                <a:picLocks noChangeAspect="1"/>
              </p:cNvPicPr>
              <p:nvPr/>
            </p:nvPicPr>
            <p:blipFill rotWithShape="1">
              <a:blip r:embed="rId4" cstate="email">
                <a:lum bright="70000" contrast="-70000"/>
                <a:extLst>
                  <a:ext uri="{28A0092B-C50C-407E-A947-70E740481C1C}">
                    <a14:useLocalDpi xmlns:a14="http://schemas.microsoft.com/office/drawing/2010/main"/>
                  </a:ext>
                </a:extLst>
              </a:blip>
              <a:srcRect/>
              <a:stretch/>
            </p:blipFill>
            <p:spPr>
              <a:xfrm>
                <a:off x="9082399" y="6031936"/>
                <a:ext cx="224702" cy="204274"/>
              </a:xfrm>
              <a:prstGeom prst="rect">
                <a:avLst/>
              </a:prstGeom>
            </p:spPr>
          </p:pic>
          <p:sp>
            <p:nvSpPr>
              <p:cNvPr id="77" name="TextBox 76">
                <a:extLst>
                  <a:ext uri="{FF2B5EF4-FFF2-40B4-BE49-F238E27FC236}">
                    <a16:creationId xmlns:a16="http://schemas.microsoft.com/office/drawing/2014/main" id="{B8A7D420-89D6-D799-25BE-BAB44FE1542A}"/>
                  </a:ext>
                </a:extLst>
              </p:cNvPr>
              <p:cNvSpPr txBox="1"/>
              <p:nvPr/>
            </p:nvSpPr>
            <p:spPr>
              <a:xfrm>
                <a:off x="8162365" y="2812801"/>
                <a:ext cx="806245" cy="246221"/>
              </a:xfrm>
              <a:prstGeom prst="rect">
                <a:avLst/>
              </a:prstGeom>
              <a:noFill/>
            </p:spPr>
            <p:txBody>
              <a:bodyPr wrap="square" rtlCol="0">
                <a:spAutoFit/>
              </a:bodyPr>
              <a:lstStyle/>
              <a:p>
                <a:pPr defTabSz="228600"/>
                <a:r>
                  <a:rPr lang="en-US" sz="1000" dirty="0">
                    <a:solidFill>
                      <a:srgbClr val="000000"/>
                    </a:solidFill>
                    <a:latin typeface="Roboto Medium" panose="02000000000000000000" pitchFamily="2" charset="0"/>
                    <a:ea typeface="Roboto Medium" panose="02000000000000000000" pitchFamily="2" charset="0"/>
                    <a:cs typeface="Roboto Medium" panose="02000000000000000000" pitchFamily="2" charset="0"/>
                  </a:rPr>
                  <a:t>Commune</a:t>
                </a:r>
              </a:p>
            </p:txBody>
          </p:sp>
          <p:sp>
            <p:nvSpPr>
              <p:cNvPr id="78" name="TextBox 77">
                <a:extLst>
                  <a:ext uri="{FF2B5EF4-FFF2-40B4-BE49-F238E27FC236}">
                    <a16:creationId xmlns:a16="http://schemas.microsoft.com/office/drawing/2014/main" id="{28A41B79-4463-3C5A-604B-6A1E5F8292D7}"/>
                  </a:ext>
                </a:extLst>
              </p:cNvPr>
              <p:cNvSpPr txBox="1"/>
              <p:nvPr/>
            </p:nvSpPr>
            <p:spPr>
              <a:xfrm>
                <a:off x="8169676" y="5302382"/>
                <a:ext cx="806245" cy="246221"/>
              </a:xfrm>
              <a:prstGeom prst="rect">
                <a:avLst/>
              </a:prstGeom>
              <a:noFill/>
            </p:spPr>
            <p:txBody>
              <a:bodyPr wrap="square" rtlCol="0">
                <a:spAutoFit/>
              </a:bodyPr>
              <a:lstStyle/>
              <a:p>
                <a:pPr defTabSz="228600"/>
                <a:r>
                  <a:rPr lang="en-US" sz="1000">
                    <a:solidFill>
                      <a:srgbClr val="000000"/>
                    </a:solidFill>
                    <a:latin typeface="Roboto Medium" panose="02000000000000000000" pitchFamily="2" charset="0"/>
                    <a:ea typeface="Roboto Medium" panose="02000000000000000000" pitchFamily="2" charset="0"/>
                    <a:cs typeface="Roboto Medium" panose="02000000000000000000" pitchFamily="2" charset="0"/>
                  </a:rPr>
                  <a:t>Commune</a:t>
                </a:r>
              </a:p>
            </p:txBody>
          </p:sp>
        </p:grpSp>
      </p:grpSp>
      <p:sp>
        <p:nvSpPr>
          <p:cNvPr id="3" name="Title 1">
            <a:extLst>
              <a:ext uri="{FF2B5EF4-FFF2-40B4-BE49-F238E27FC236}">
                <a16:creationId xmlns:a16="http://schemas.microsoft.com/office/drawing/2014/main" id="{E76A21DA-52B8-0205-D735-B1CF7E5C9715}"/>
              </a:ext>
            </a:extLst>
          </p:cNvPr>
          <p:cNvSpPr txBox="1">
            <a:spLocks/>
          </p:cNvSpPr>
          <p:nvPr/>
        </p:nvSpPr>
        <p:spPr>
          <a:xfrm>
            <a:off x="201158" y="321232"/>
            <a:ext cx="10154412" cy="1205458"/>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3600" b="1" i="0" kern="1200" cap="all" baseline="0">
                <a:solidFill>
                  <a:schemeClr val="tx1"/>
                </a:solidFill>
                <a:latin typeface="+mj-lt"/>
                <a:ea typeface="+mj-ea"/>
                <a:cs typeface="Poppins" pitchFamily="2" charset="77"/>
              </a:defRPr>
            </a:lvl1pPr>
          </a:lstStyle>
          <a:p>
            <a:pPr defTabSz="457200"/>
            <a:r>
              <a:rPr lang="en-US" sz="4000">
                <a:latin typeface="Poppins Bold"/>
                <a:cs typeface="Poppins"/>
              </a:rPr>
              <a:t>An </a:t>
            </a:r>
            <a:r>
              <a:rPr lang="en-US" sz="4000" err="1">
                <a:latin typeface="Poppins Bold"/>
                <a:cs typeface="Poppins"/>
              </a:rPr>
              <a:t>ACTwatch</a:t>
            </a:r>
            <a:r>
              <a:rPr lang="en-US" sz="4000">
                <a:latin typeface="Poppins Bold"/>
                <a:cs typeface="Poppins"/>
              </a:rPr>
              <a:t> Lite study typically has two components:</a:t>
            </a:r>
          </a:p>
        </p:txBody>
      </p:sp>
      <p:sp>
        <p:nvSpPr>
          <p:cNvPr id="30" name="Rectangle 29">
            <a:extLst>
              <a:ext uri="{FF2B5EF4-FFF2-40B4-BE49-F238E27FC236}">
                <a16:creationId xmlns:a16="http://schemas.microsoft.com/office/drawing/2014/main" id="{C3627570-A49F-D931-0CB8-8505EB6FDD9D}"/>
              </a:ext>
            </a:extLst>
          </p:cNvPr>
          <p:cNvSpPr/>
          <p:nvPr/>
        </p:nvSpPr>
        <p:spPr>
          <a:xfrm>
            <a:off x="217539" y="1539796"/>
            <a:ext cx="10601677" cy="154481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01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256122" y="372400"/>
            <a:ext cx="9226020" cy="765313"/>
          </a:xfrm>
        </p:spPr>
        <p:txBody>
          <a:bodyPr/>
          <a:lstStyle/>
          <a:p>
            <a:r>
              <a:rPr lang="en-US" sz="4000">
                <a:cs typeface="Poppins"/>
              </a:rPr>
              <a:t>DESIGN, METHODS, AND SCOPE</a:t>
            </a:r>
          </a:p>
        </p:txBody>
      </p:sp>
      <p:sp>
        <p:nvSpPr>
          <p:cNvPr id="6" name="TextBox 5">
            <a:extLst>
              <a:ext uri="{FF2B5EF4-FFF2-40B4-BE49-F238E27FC236}">
                <a16:creationId xmlns:a16="http://schemas.microsoft.com/office/drawing/2014/main" id="{13FD73F6-07FA-39E8-DF02-65BCF8500F24}"/>
              </a:ext>
            </a:extLst>
          </p:cNvPr>
          <p:cNvSpPr txBox="1"/>
          <p:nvPr/>
        </p:nvSpPr>
        <p:spPr>
          <a:xfrm>
            <a:off x="2531653" y="2151727"/>
            <a:ext cx="7128693" cy="2554545"/>
          </a:xfrm>
          <a:prstGeom prst="rect">
            <a:avLst/>
          </a:prstGeom>
          <a:noFill/>
        </p:spPr>
        <p:txBody>
          <a:bodyPr wrap="square" rtlCol="0">
            <a:spAutoFit/>
          </a:bodyPr>
          <a:lstStyle/>
          <a:p>
            <a:pPr defTabSz="228600"/>
            <a:r>
              <a:rPr lang="en-US" sz="4000" b="1">
                <a:solidFill>
                  <a:srgbClr val="C00000"/>
                </a:solidFill>
                <a:highlight>
                  <a:srgbClr val="FFFF00"/>
                </a:highlight>
                <a:latin typeface="+mj-lt"/>
              </a:rPr>
              <a:t>To be updated with information from the current project country protocol  </a:t>
            </a:r>
          </a:p>
        </p:txBody>
      </p:sp>
    </p:spTree>
    <p:extLst>
      <p:ext uri="{BB962C8B-B14F-4D97-AF65-F5344CB8AC3E}">
        <p14:creationId xmlns:p14="http://schemas.microsoft.com/office/powerpoint/2010/main" val="2972548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196762" y="337930"/>
            <a:ext cx="9702612" cy="788463"/>
          </a:xfrm>
        </p:spPr>
        <p:txBody>
          <a:bodyPr/>
          <a:lstStyle/>
          <a:p>
            <a:r>
              <a:rPr lang="en-US" sz="4000">
                <a:cs typeface="Poppins"/>
              </a:rPr>
              <a:t>Fieldwork, Data analysis and Use</a:t>
            </a:r>
          </a:p>
        </p:txBody>
      </p:sp>
      <p:sp>
        <p:nvSpPr>
          <p:cNvPr id="5" name="TextBox 4">
            <a:extLst>
              <a:ext uri="{FF2B5EF4-FFF2-40B4-BE49-F238E27FC236}">
                <a16:creationId xmlns:a16="http://schemas.microsoft.com/office/drawing/2014/main" id="{A58FB16F-D770-575C-A645-BB34D22273AD}"/>
              </a:ext>
            </a:extLst>
          </p:cNvPr>
          <p:cNvSpPr txBox="1"/>
          <p:nvPr/>
        </p:nvSpPr>
        <p:spPr>
          <a:xfrm>
            <a:off x="196762" y="1591894"/>
            <a:ext cx="7128693" cy="2554545"/>
          </a:xfrm>
          <a:prstGeom prst="rect">
            <a:avLst/>
          </a:prstGeom>
          <a:noFill/>
        </p:spPr>
        <p:txBody>
          <a:bodyPr wrap="square" rtlCol="0">
            <a:spAutoFit/>
          </a:bodyPr>
          <a:lstStyle/>
          <a:p>
            <a:pPr defTabSz="228600"/>
            <a:r>
              <a:rPr lang="en-US" sz="4000" b="1">
                <a:solidFill>
                  <a:srgbClr val="C00000"/>
                </a:solidFill>
                <a:highlight>
                  <a:srgbClr val="FFFF00"/>
                </a:highlight>
                <a:latin typeface="+mj-lt"/>
              </a:rPr>
              <a:t>To be updated with information from the current project country protocol  </a:t>
            </a:r>
          </a:p>
        </p:txBody>
      </p:sp>
    </p:spTree>
    <p:extLst>
      <p:ext uri="{BB962C8B-B14F-4D97-AF65-F5344CB8AC3E}">
        <p14:creationId xmlns:p14="http://schemas.microsoft.com/office/powerpoint/2010/main" val="80447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1233B-24E1-D129-97F3-8FA33FA3E002}"/>
            </a:ext>
          </a:extLst>
        </p:cNvPr>
        <p:cNvGrpSpPr/>
        <p:nvPr/>
      </p:nvGrpSpPr>
      <p:grpSpPr>
        <a:xfrm>
          <a:off x="0" y="0"/>
          <a:ext cx="0" cy="0"/>
          <a:chOff x="0" y="0"/>
          <a:chExt cx="0" cy="0"/>
        </a:xfrm>
      </p:grpSpPr>
      <p:sp>
        <p:nvSpPr>
          <p:cNvPr id="9" name="Title 2">
            <a:extLst>
              <a:ext uri="{FF2B5EF4-FFF2-40B4-BE49-F238E27FC236}">
                <a16:creationId xmlns:a16="http://schemas.microsoft.com/office/drawing/2014/main" id="{B85391D5-DB65-A9B6-414D-2F5182AA89F9}"/>
              </a:ext>
            </a:extLst>
          </p:cNvPr>
          <p:cNvSpPr>
            <a:spLocks noGrp="1"/>
          </p:cNvSpPr>
          <p:nvPr>
            <p:ph type="title"/>
          </p:nvPr>
        </p:nvSpPr>
        <p:spPr>
          <a:xfrm>
            <a:off x="146707" y="439506"/>
            <a:ext cx="9919044" cy="651460"/>
          </a:xfrm>
        </p:spPr>
        <p:txBody>
          <a:bodyPr/>
          <a:lstStyle/>
          <a:p>
            <a:r>
              <a:rPr lang="en-US" sz="4000">
                <a:solidFill>
                  <a:schemeClr val="accent6"/>
                </a:solidFill>
              </a:rPr>
              <a:t>Registration and introductions</a:t>
            </a:r>
          </a:p>
        </p:txBody>
      </p:sp>
      <p:sp>
        <p:nvSpPr>
          <p:cNvPr id="10" name="TextBox 9">
            <a:extLst>
              <a:ext uri="{FF2B5EF4-FFF2-40B4-BE49-F238E27FC236}">
                <a16:creationId xmlns:a16="http://schemas.microsoft.com/office/drawing/2014/main" id="{3742463F-FFEF-C14F-9354-F5A31D46AA3E}"/>
              </a:ext>
            </a:extLst>
          </p:cNvPr>
          <p:cNvSpPr txBox="1"/>
          <p:nvPr/>
        </p:nvSpPr>
        <p:spPr>
          <a:xfrm>
            <a:off x="1047750" y="1540776"/>
            <a:ext cx="9762130" cy="4330559"/>
          </a:xfrm>
          <a:prstGeom prst="foldedCorner">
            <a:avLst/>
          </a:prstGeom>
        </p:spPr>
        <p:style>
          <a:lnRef idx="2">
            <a:schemeClr val="accent3"/>
          </a:lnRef>
          <a:fillRef idx="1">
            <a:schemeClr val="lt1"/>
          </a:fillRef>
          <a:effectRef idx="0">
            <a:schemeClr val="accent3"/>
          </a:effectRef>
          <a:fontRef idx="minor">
            <a:schemeClr val="dk1"/>
          </a:fontRef>
        </p:style>
        <p:txBody>
          <a:bodyPr wrap="square" lIns="45720" tIns="22860" rIns="45720" bIns="22860" anchor="t">
            <a:spAutoFit/>
          </a:bodyPr>
          <a:lstStyle/>
          <a:p>
            <a:pPr defTabSz="228600">
              <a:spcAft>
                <a:spcPts val="500"/>
              </a:spcAft>
            </a:pPr>
            <a:endParaRPr lang="en-US" sz="2000" b="1" dirty="0">
              <a:solidFill>
                <a:srgbClr val="000000"/>
              </a:solidFill>
              <a:latin typeface="Roboto Light"/>
            </a:endParaRPr>
          </a:p>
          <a:p>
            <a:pPr defTabSz="228600">
              <a:lnSpc>
                <a:spcPct val="90000"/>
              </a:lnSpc>
              <a:spcBef>
                <a:spcPts val="100"/>
              </a:spcBef>
              <a:spcAft>
                <a:spcPts val="500"/>
              </a:spcAft>
            </a:pPr>
            <a:r>
              <a:rPr lang="en-US" sz="2400" b="1" dirty="0">
                <a:solidFill>
                  <a:srgbClr val="000000"/>
                </a:solidFill>
                <a:latin typeface="Roboto Light"/>
              </a:rPr>
              <a:t>Sign in using the registration sheet provided by your training facilitators </a:t>
            </a:r>
          </a:p>
          <a:p>
            <a:pPr defTabSz="228600">
              <a:lnSpc>
                <a:spcPct val="90000"/>
              </a:lnSpc>
              <a:spcBef>
                <a:spcPts val="100"/>
              </a:spcBef>
              <a:spcAft>
                <a:spcPts val="500"/>
              </a:spcAft>
            </a:pPr>
            <a:endParaRPr lang="en-US" sz="2400" b="1" dirty="0">
              <a:solidFill>
                <a:srgbClr val="000000"/>
              </a:solidFill>
              <a:latin typeface="Roboto Light"/>
            </a:endParaRPr>
          </a:p>
          <a:p>
            <a:pPr defTabSz="228600">
              <a:lnSpc>
                <a:spcPct val="90000"/>
              </a:lnSpc>
              <a:spcBef>
                <a:spcPts val="100"/>
              </a:spcBef>
              <a:spcAft>
                <a:spcPts val="500"/>
              </a:spcAft>
            </a:pPr>
            <a:r>
              <a:rPr lang="en-US" sz="2400" b="1" dirty="0">
                <a:solidFill>
                  <a:srgbClr val="000000"/>
                </a:solidFill>
                <a:latin typeface="Roboto Light"/>
              </a:rPr>
              <a:t>Introductions! Can everyone share: </a:t>
            </a:r>
          </a:p>
          <a:p>
            <a:pPr lvl="1" indent="-228600" defTabSz="228600">
              <a:lnSpc>
                <a:spcPct val="90000"/>
              </a:lnSpc>
              <a:spcBef>
                <a:spcPts val="100"/>
              </a:spcBef>
              <a:spcAft>
                <a:spcPts val="500"/>
              </a:spcAft>
              <a:buFont typeface="Arial" panose="020B0604020202020204" pitchFamily="34" charset="0"/>
              <a:buChar char="•"/>
            </a:pPr>
            <a:r>
              <a:rPr lang="en-US" sz="2400" dirty="0">
                <a:solidFill>
                  <a:srgbClr val="000000"/>
                </a:solidFill>
                <a:latin typeface="Roboto Light"/>
              </a:rPr>
              <a:t>What is your name?</a:t>
            </a:r>
          </a:p>
          <a:p>
            <a:pPr lvl="1" indent="-228600" defTabSz="228600">
              <a:lnSpc>
                <a:spcPct val="90000"/>
              </a:lnSpc>
              <a:spcBef>
                <a:spcPts val="100"/>
              </a:spcBef>
              <a:spcAft>
                <a:spcPts val="500"/>
              </a:spcAft>
              <a:buFont typeface="Arial" panose="020B0604020202020204" pitchFamily="34" charset="0"/>
              <a:buChar char="•"/>
            </a:pPr>
            <a:r>
              <a:rPr lang="en-US" sz="2400" dirty="0">
                <a:solidFill>
                  <a:srgbClr val="000000"/>
                </a:solidFill>
                <a:latin typeface="Roboto Light"/>
              </a:rPr>
              <a:t>Where are you from?</a:t>
            </a:r>
            <a:endParaRPr lang="en-US" sz="2400" dirty="0">
              <a:solidFill>
                <a:srgbClr val="000000"/>
              </a:solidFill>
              <a:latin typeface="Roboto Light"/>
              <a:ea typeface="Roboto Light"/>
              <a:cs typeface="Roboto Light"/>
            </a:endParaRPr>
          </a:p>
          <a:p>
            <a:pPr lvl="1" indent="-228600" defTabSz="228600">
              <a:lnSpc>
                <a:spcPct val="90000"/>
              </a:lnSpc>
              <a:spcBef>
                <a:spcPts val="100"/>
              </a:spcBef>
              <a:spcAft>
                <a:spcPts val="500"/>
              </a:spcAft>
              <a:buFont typeface="Arial" panose="020B0604020202020204" pitchFamily="34" charset="0"/>
              <a:buChar char="•"/>
            </a:pPr>
            <a:r>
              <a:rPr lang="en-US" sz="2400" dirty="0">
                <a:solidFill>
                  <a:srgbClr val="000000"/>
                </a:solidFill>
                <a:latin typeface="Roboto Light"/>
              </a:rPr>
              <a:t>Background/institution </a:t>
            </a:r>
          </a:p>
          <a:p>
            <a:pPr lvl="1" indent="-228600" defTabSz="228600">
              <a:lnSpc>
                <a:spcPct val="90000"/>
              </a:lnSpc>
              <a:spcBef>
                <a:spcPts val="100"/>
              </a:spcBef>
              <a:spcAft>
                <a:spcPts val="500"/>
              </a:spcAft>
              <a:buFont typeface="Arial" panose="020B0604020202020204" pitchFamily="34" charset="0"/>
              <a:buChar char="•"/>
            </a:pPr>
            <a:r>
              <a:rPr lang="en-US" sz="2400" dirty="0">
                <a:solidFill>
                  <a:srgbClr val="000000"/>
                </a:solidFill>
                <a:latin typeface="Roboto Light"/>
              </a:rPr>
              <a:t>Any experience with ACTwatch?</a:t>
            </a:r>
            <a:endParaRPr lang="fr-FR" sz="2400" dirty="0">
              <a:solidFill>
                <a:srgbClr val="000000"/>
              </a:solidFill>
              <a:latin typeface="Roboto Light"/>
            </a:endParaRPr>
          </a:p>
          <a:p>
            <a:pPr lvl="1" indent="-228600" defTabSz="228600">
              <a:lnSpc>
                <a:spcPct val="90000"/>
              </a:lnSpc>
              <a:spcBef>
                <a:spcPts val="100"/>
              </a:spcBef>
              <a:spcAft>
                <a:spcPts val="500"/>
              </a:spcAft>
              <a:buFont typeface="Arial" panose="020B0604020202020204" pitchFamily="34" charset="0"/>
              <a:buChar char="•"/>
            </a:pPr>
            <a:r>
              <a:rPr lang="fr-FR" sz="2400" dirty="0" err="1">
                <a:solidFill>
                  <a:srgbClr val="000000"/>
                </a:solidFill>
                <a:latin typeface="Roboto Light"/>
              </a:rPr>
              <a:t>Your</a:t>
            </a:r>
            <a:r>
              <a:rPr lang="fr-FR" sz="2400" dirty="0">
                <a:solidFill>
                  <a:srgbClr val="000000"/>
                </a:solidFill>
                <a:latin typeface="Roboto Light"/>
              </a:rPr>
              <a:t> favorite </a:t>
            </a:r>
            <a:r>
              <a:rPr lang="fr-FR" sz="2400" dirty="0" err="1">
                <a:solidFill>
                  <a:srgbClr val="000000"/>
                </a:solidFill>
                <a:latin typeface="Roboto Light"/>
              </a:rPr>
              <a:t>food</a:t>
            </a:r>
            <a:r>
              <a:rPr lang="fr-FR" sz="2400" dirty="0">
                <a:solidFill>
                  <a:srgbClr val="000000"/>
                </a:solidFill>
                <a:latin typeface="Roboto Light"/>
              </a:rPr>
              <a:t>?</a:t>
            </a:r>
          </a:p>
        </p:txBody>
      </p:sp>
    </p:spTree>
    <p:extLst>
      <p:ext uri="{BB962C8B-B14F-4D97-AF65-F5344CB8AC3E}">
        <p14:creationId xmlns:p14="http://schemas.microsoft.com/office/powerpoint/2010/main" val="3980290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74FEA3C-4993-3CED-BEF5-3BA20D74E63B}"/>
              </a:ext>
            </a:extLst>
          </p:cNvPr>
          <p:cNvGraphicFramePr>
            <a:graphicFrameLocks noGrp="1"/>
          </p:cNvGraphicFramePr>
          <p:nvPr>
            <p:extLst>
              <p:ext uri="{D42A27DB-BD31-4B8C-83A1-F6EECF244321}">
                <p14:modId xmlns:p14="http://schemas.microsoft.com/office/powerpoint/2010/main" val="807443216"/>
              </p:ext>
            </p:extLst>
          </p:nvPr>
        </p:nvGraphicFramePr>
        <p:xfrm>
          <a:off x="501599" y="1878588"/>
          <a:ext cx="10600410" cy="4788424"/>
        </p:xfrm>
        <a:graphic>
          <a:graphicData uri="http://schemas.openxmlformats.org/drawingml/2006/table">
            <a:tbl>
              <a:tblPr/>
              <a:tblGrid>
                <a:gridCol w="4422537">
                  <a:extLst>
                    <a:ext uri="{9D8B030D-6E8A-4147-A177-3AD203B41FA5}">
                      <a16:colId xmlns:a16="http://schemas.microsoft.com/office/drawing/2014/main" val="1890498234"/>
                    </a:ext>
                  </a:extLst>
                </a:gridCol>
                <a:gridCol w="6177873">
                  <a:extLst>
                    <a:ext uri="{9D8B030D-6E8A-4147-A177-3AD203B41FA5}">
                      <a16:colId xmlns:a16="http://schemas.microsoft.com/office/drawing/2014/main" val="4105438617"/>
                    </a:ext>
                  </a:extLst>
                </a:gridCol>
              </a:tblGrid>
              <a:tr h="158026">
                <a:tc>
                  <a:txBody>
                    <a:bodyPr/>
                    <a:lstStyle/>
                    <a:p>
                      <a:pPr algn="ctr" fontAlgn="t"/>
                      <a:r>
                        <a:rPr lang="en-US" sz="2400" b="1" i="0" u="none" strike="noStrike">
                          <a:solidFill>
                            <a:srgbClr val="FFFFFF"/>
                          </a:solidFill>
                          <a:effectLst/>
                          <a:latin typeface="Roboto Light" panose="02000000000000000000" pitchFamily="2" charset="0"/>
                        </a:rPr>
                        <a:t>Theme</a:t>
                      </a:r>
                    </a:p>
                  </a:txBody>
                  <a:tcPr marL="4792" marR="4792" marT="4792" marB="0">
                    <a:lnL>
                      <a:noFill/>
                    </a:lnL>
                    <a:lnR>
                      <a:noFill/>
                    </a:lnR>
                    <a:lnT>
                      <a:noFill/>
                    </a:lnT>
                    <a:lnB w="6350" cap="flat" cmpd="sng" algn="ctr">
                      <a:solidFill>
                        <a:srgbClr val="D0D0D0"/>
                      </a:solidFill>
                      <a:prstDash val="solid"/>
                      <a:round/>
                      <a:headEnd type="none" w="med" len="med"/>
                      <a:tailEnd type="none" w="med" len="med"/>
                    </a:lnB>
                    <a:solidFill>
                      <a:srgbClr val="FF3399"/>
                    </a:solidFill>
                  </a:tcPr>
                </a:tc>
                <a:tc>
                  <a:txBody>
                    <a:bodyPr/>
                    <a:lstStyle/>
                    <a:p>
                      <a:pPr algn="ctr" fontAlgn="t"/>
                      <a:r>
                        <a:rPr lang="en-US" sz="2400" b="1" i="0" u="none" strike="noStrike">
                          <a:solidFill>
                            <a:srgbClr val="FFFFFF"/>
                          </a:solidFill>
                          <a:effectLst/>
                          <a:latin typeface="Roboto Light" panose="02000000000000000000" pitchFamily="2" charset="0"/>
                        </a:rPr>
                        <a:t>Relevance</a:t>
                      </a:r>
                    </a:p>
                  </a:txBody>
                  <a:tcPr marL="4792" marR="4792" marT="4792" marB="0">
                    <a:lnL>
                      <a:noFill/>
                    </a:lnL>
                    <a:lnR>
                      <a:noFill/>
                    </a:lnR>
                    <a:lnT>
                      <a:noFill/>
                    </a:lnT>
                    <a:lnB w="6350" cap="flat" cmpd="sng" algn="ctr">
                      <a:solidFill>
                        <a:srgbClr val="D0D0D0"/>
                      </a:solidFill>
                      <a:prstDash val="solid"/>
                      <a:round/>
                      <a:headEnd type="none" w="med" len="med"/>
                      <a:tailEnd type="none" w="med" len="med"/>
                    </a:lnB>
                    <a:solidFill>
                      <a:srgbClr val="FF3399"/>
                    </a:solidFill>
                  </a:tcPr>
                </a:tc>
                <a:extLst>
                  <a:ext uri="{0D108BD9-81ED-4DB2-BD59-A6C34878D82A}">
                    <a16:rowId xmlns:a16="http://schemas.microsoft.com/office/drawing/2014/main" val="1816288848"/>
                  </a:ext>
                </a:extLst>
              </a:tr>
              <a:tr h="606285">
                <a:tc>
                  <a:txBody>
                    <a:bodyPr/>
                    <a:lstStyle/>
                    <a:p>
                      <a:pPr algn="l" fontAlgn="t"/>
                      <a:r>
                        <a:rPr lang="en-US" sz="2400" b="0" i="0" u="none" strike="noStrike">
                          <a:solidFill>
                            <a:srgbClr val="000000"/>
                          </a:solidFill>
                          <a:effectLst/>
                          <a:latin typeface="Roboto Light" panose="02000000000000000000" pitchFamily="2" charset="0"/>
                        </a:rPr>
                        <a:t>Product and market characteristics</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Roboto Light" panose="02000000000000000000" pitchFamily="2" charset="0"/>
                        </a:rPr>
                        <a:t>Understand sourcing decisions and availability of malaria products</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extLst>
                  <a:ext uri="{0D108BD9-81ED-4DB2-BD59-A6C34878D82A}">
                    <a16:rowId xmlns:a16="http://schemas.microsoft.com/office/drawing/2014/main" val="1272365778"/>
                  </a:ext>
                </a:extLst>
              </a:tr>
              <a:tr h="606285">
                <a:tc>
                  <a:txBody>
                    <a:bodyPr/>
                    <a:lstStyle/>
                    <a:p>
                      <a:pPr algn="l" fontAlgn="t"/>
                      <a:r>
                        <a:rPr lang="en-US" sz="2400" b="0" i="0" u="none" strike="noStrike">
                          <a:solidFill>
                            <a:srgbClr val="000000"/>
                          </a:solidFill>
                          <a:effectLst/>
                          <a:latin typeface="Roboto Light" panose="02000000000000000000" pitchFamily="2" charset="0"/>
                        </a:rPr>
                        <a:t>Pricing and revenue </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Roboto Light" panose="02000000000000000000" pitchFamily="2" charset="0"/>
                        </a:rPr>
                        <a:t>Uncover factors influencing price setting and profit margins on ACTs and RDTs</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extLst>
                  <a:ext uri="{0D108BD9-81ED-4DB2-BD59-A6C34878D82A}">
                    <a16:rowId xmlns:a16="http://schemas.microsoft.com/office/drawing/2014/main" val="1346956362"/>
                  </a:ext>
                </a:extLst>
              </a:tr>
              <a:tr h="606285">
                <a:tc>
                  <a:txBody>
                    <a:bodyPr/>
                    <a:lstStyle/>
                    <a:p>
                      <a:pPr algn="l" fontAlgn="t"/>
                      <a:r>
                        <a:rPr lang="en-US" sz="2400" b="0" i="0" u="none" strike="noStrike">
                          <a:solidFill>
                            <a:srgbClr val="000000"/>
                          </a:solidFill>
                          <a:effectLst/>
                          <a:latin typeface="Roboto Light" panose="02000000000000000000" pitchFamily="2" charset="0"/>
                        </a:rPr>
                        <a:t>Distribution</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Roboto Light" panose="02000000000000000000" pitchFamily="2" charset="0"/>
                        </a:rPr>
                        <a:t>Identify supply chain gaps or inefficiencies (e.g., online ordering trends, stock-outs)</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extLst>
                  <a:ext uri="{0D108BD9-81ED-4DB2-BD59-A6C34878D82A}">
                    <a16:rowId xmlns:a16="http://schemas.microsoft.com/office/drawing/2014/main" val="3995955862"/>
                  </a:ext>
                </a:extLst>
              </a:tr>
              <a:tr h="606285">
                <a:tc>
                  <a:txBody>
                    <a:bodyPr/>
                    <a:lstStyle/>
                    <a:p>
                      <a:pPr algn="l" fontAlgn="t"/>
                      <a:r>
                        <a:rPr lang="en-US" sz="2400" b="0" i="0" u="none" strike="noStrike">
                          <a:solidFill>
                            <a:srgbClr val="000000"/>
                          </a:solidFill>
                          <a:effectLst/>
                          <a:latin typeface="Roboto Light" panose="02000000000000000000" pitchFamily="2" charset="0"/>
                        </a:rPr>
                        <a:t>Competition</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tc>
                  <a:txBody>
                    <a:bodyPr/>
                    <a:lstStyle/>
                    <a:p>
                      <a:pPr algn="l" fontAlgn="t"/>
                      <a:r>
                        <a:rPr lang="en-US" sz="2400" b="0" i="0" u="none" strike="noStrike">
                          <a:solidFill>
                            <a:srgbClr val="000000"/>
                          </a:solidFill>
                          <a:effectLst/>
                          <a:latin typeface="Roboto Light" panose="02000000000000000000" pitchFamily="2" charset="0"/>
                        </a:rPr>
                        <a:t>Assess market saturation or dominant players impacting ACT availability</a:t>
                      </a:r>
                    </a:p>
                  </a:txBody>
                  <a:tcPr marL="4792" marR="4792" marT="4792" marB="0">
                    <a:lnL>
                      <a:noFill/>
                    </a:lnL>
                    <a:lnR>
                      <a:noFill/>
                    </a:lnR>
                    <a:lnT w="6350" cap="flat" cmpd="sng" algn="ctr">
                      <a:solidFill>
                        <a:srgbClr val="D0D0D0"/>
                      </a:solidFill>
                      <a:prstDash val="solid"/>
                      <a:round/>
                      <a:headEnd type="none" w="med" len="med"/>
                      <a:tailEnd type="none" w="med" len="med"/>
                    </a:lnT>
                    <a:lnB w="6350" cap="flat" cmpd="sng" algn="ctr">
                      <a:solidFill>
                        <a:srgbClr val="D0D0D0"/>
                      </a:solidFill>
                      <a:prstDash val="solid"/>
                      <a:round/>
                      <a:headEnd type="none" w="med" len="med"/>
                      <a:tailEnd type="none" w="med" len="med"/>
                    </a:lnB>
                    <a:noFill/>
                  </a:tcPr>
                </a:tc>
                <a:extLst>
                  <a:ext uri="{0D108BD9-81ED-4DB2-BD59-A6C34878D82A}">
                    <a16:rowId xmlns:a16="http://schemas.microsoft.com/office/drawing/2014/main" val="780349064"/>
                  </a:ext>
                </a:extLst>
              </a:tr>
              <a:tr h="606285">
                <a:tc>
                  <a:txBody>
                    <a:bodyPr/>
                    <a:lstStyle/>
                    <a:p>
                      <a:pPr algn="l" fontAlgn="t"/>
                      <a:r>
                        <a:rPr lang="en-US" sz="2400" b="0" i="0" u="none" strike="noStrike">
                          <a:solidFill>
                            <a:srgbClr val="000000"/>
                          </a:solidFill>
                          <a:effectLst/>
                          <a:latin typeface="Roboto Light" panose="02000000000000000000" pitchFamily="2" charset="0"/>
                        </a:rPr>
                        <a:t>Regulations</a:t>
                      </a:r>
                    </a:p>
                  </a:txBody>
                  <a:tcPr marL="4792" marR="4792" marT="4792" marB="0">
                    <a:lnL>
                      <a:noFill/>
                    </a:lnL>
                    <a:lnR>
                      <a:noFill/>
                    </a:lnR>
                    <a:lnT w="6350" cap="flat" cmpd="sng" algn="ctr">
                      <a:solidFill>
                        <a:srgbClr val="D0D0D0"/>
                      </a:solidFill>
                      <a:prstDash val="solid"/>
                      <a:round/>
                      <a:headEnd type="none" w="med" len="med"/>
                      <a:tailEnd type="none" w="med" len="med"/>
                    </a:lnT>
                    <a:lnB>
                      <a:noFill/>
                    </a:lnB>
                    <a:noFill/>
                  </a:tcPr>
                </a:tc>
                <a:tc>
                  <a:txBody>
                    <a:bodyPr/>
                    <a:lstStyle/>
                    <a:p>
                      <a:pPr algn="l" fontAlgn="t"/>
                      <a:r>
                        <a:rPr lang="en-US" sz="2400" b="0" i="0" u="none" strike="noStrike">
                          <a:solidFill>
                            <a:srgbClr val="000000"/>
                          </a:solidFill>
                          <a:effectLst/>
                          <a:latin typeface="Roboto Light" panose="02000000000000000000" pitchFamily="2" charset="0"/>
                        </a:rPr>
                        <a:t>Understand gaps in licensing, enforcement, and informal markets</a:t>
                      </a:r>
                    </a:p>
                  </a:txBody>
                  <a:tcPr marL="4792" marR="4792" marT="4792" marB="0">
                    <a:lnL>
                      <a:noFill/>
                    </a:lnL>
                    <a:lnR>
                      <a:noFill/>
                    </a:lnR>
                    <a:lnT w="6350" cap="flat" cmpd="sng" algn="ctr">
                      <a:solidFill>
                        <a:srgbClr val="D0D0D0"/>
                      </a:solidFill>
                      <a:prstDash val="solid"/>
                      <a:round/>
                      <a:headEnd type="none" w="med" len="med"/>
                      <a:tailEnd type="none" w="med" len="med"/>
                    </a:lnT>
                    <a:lnB>
                      <a:noFill/>
                    </a:lnB>
                    <a:noFill/>
                  </a:tcPr>
                </a:tc>
                <a:extLst>
                  <a:ext uri="{0D108BD9-81ED-4DB2-BD59-A6C34878D82A}">
                    <a16:rowId xmlns:a16="http://schemas.microsoft.com/office/drawing/2014/main" val="153821789"/>
                  </a:ext>
                </a:extLst>
              </a:tr>
              <a:tr h="606285">
                <a:tc>
                  <a:txBody>
                    <a:bodyPr/>
                    <a:lstStyle/>
                    <a:p>
                      <a:pPr algn="l" fontAlgn="t"/>
                      <a:r>
                        <a:rPr lang="en-US" sz="2400" b="0" i="0" u="none" strike="noStrike">
                          <a:solidFill>
                            <a:srgbClr val="000000"/>
                          </a:solidFill>
                          <a:effectLst/>
                          <a:latin typeface="Roboto Light" panose="02000000000000000000" pitchFamily="2" charset="0"/>
                        </a:rPr>
                        <a:t>Risks and challenges</a:t>
                      </a:r>
                    </a:p>
                  </a:txBody>
                  <a:tcPr marL="4792" marR="4792" marT="4792" marB="0">
                    <a:lnL>
                      <a:noFill/>
                    </a:lnL>
                    <a:lnR>
                      <a:noFill/>
                    </a:lnR>
                    <a:lnT>
                      <a:noFill/>
                    </a:lnT>
                    <a:lnB>
                      <a:noFill/>
                    </a:lnB>
                    <a:noFill/>
                  </a:tcPr>
                </a:tc>
                <a:tc>
                  <a:txBody>
                    <a:bodyPr/>
                    <a:lstStyle/>
                    <a:p>
                      <a:pPr algn="l" fontAlgn="t"/>
                      <a:r>
                        <a:rPr lang="en-US" sz="2400" b="0" i="0" u="none" strike="noStrike" dirty="0">
                          <a:solidFill>
                            <a:srgbClr val="000000"/>
                          </a:solidFill>
                          <a:effectLst/>
                          <a:latin typeface="Roboto Light" panose="02000000000000000000" pitchFamily="2" charset="0"/>
                        </a:rPr>
                        <a:t>Contextualize private sector challenges and potential policy or technical solutions</a:t>
                      </a:r>
                    </a:p>
                  </a:txBody>
                  <a:tcPr marL="4792" marR="4792" marT="4792" marB="0">
                    <a:lnL>
                      <a:noFill/>
                    </a:lnL>
                    <a:lnR>
                      <a:noFill/>
                    </a:lnR>
                    <a:lnT>
                      <a:noFill/>
                    </a:lnT>
                    <a:lnB>
                      <a:noFill/>
                    </a:lnB>
                    <a:noFill/>
                  </a:tcPr>
                </a:tc>
                <a:extLst>
                  <a:ext uri="{0D108BD9-81ED-4DB2-BD59-A6C34878D82A}">
                    <a16:rowId xmlns:a16="http://schemas.microsoft.com/office/drawing/2014/main" val="1082139148"/>
                  </a:ext>
                </a:extLst>
              </a:tr>
            </a:tbl>
          </a:graphicData>
        </a:graphic>
      </p:graphicFrame>
      <p:sp>
        <p:nvSpPr>
          <p:cNvPr id="9" name="Title 1">
            <a:extLst>
              <a:ext uri="{FF2B5EF4-FFF2-40B4-BE49-F238E27FC236}">
                <a16:creationId xmlns:a16="http://schemas.microsoft.com/office/drawing/2014/main" id="{150E1DD5-C909-4330-8D80-947E04645393}"/>
              </a:ext>
            </a:extLst>
          </p:cNvPr>
          <p:cNvSpPr>
            <a:spLocks noGrp="1"/>
          </p:cNvSpPr>
          <p:nvPr>
            <p:ph type="title"/>
          </p:nvPr>
        </p:nvSpPr>
        <p:spPr>
          <a:xfrm>
            <a:off x="253121" y="389771"/>
            <a:ext cx="10128566" cy="1205458"/>
          </a:xfrm>
        </p:spPr>
        <p:txBody>
          <a:bodyPr/>
          <a:lstStyle/>
          <a:p>
            <a:r>
              <a:rPr lang="en-US" sz="4000">
                <a:cs typeface="Poppins"/>
              </a:rPr>
              <a:t>Key Themes assessed through these interviews include: </a:t>
            </a:r>
          </a:p>
        </p:txBody>
      </p:sp>
      <p:sp>
        <p:nvSpPr>
          <p:cNvPr id="3" name="TextBox 2">
            <a:extLst>
              <a:ext uri="{FF2B5EF4-FFF2-40B4-BE49-F238E27FC236}">
                <a16:creationId xmlns:a16="http://schemas.microsoft.com/office/drawing/2014/main" id="{90EA87F8-94B3-C98E-C179-EA5A9C775DCB}"/>
              </a:ext>
            </a:extLst>
          </p:cNvPr>
          <p:cNvSpPr txBox="1"/>
          <p:nvPr/>
        </p:nvSpPr>
        <p:spPr>
          <a:xfrm>
            <a:off x="2531653" y="2995527"/>
            <a:ext cx="7128693" cy="2554545"/>
          </a:xfrm>
          <a:prstGeom prst="rect">
            <a:avLst/>
          </a:prstGeom>
          <a:noFill/>
        </p:spPr>
        <p:txBody>
          <a:bodyPr wrap="square" rtlCol="0">
            <a:spAutoFit/>
          </a:bodyPr>
          <a:lstStyle/>
          <a:p>
            <a:pPr defTabSz="228600"/>
            <a:r>
              <a:rPr lang="en-US" sz="4000" b="1">
                <a:solidFill>
                  <a:srgbClr val="C00000"/>
                </a:solidFill>
                <a:highlight>
                  <a:srgbClr val="FFFF00"/>
                </a:highlight>
                <a:latin typeface="+mj-lt"/>
              </a:rPr>
              <a:t>To be updated with information from the current project country protocol  </a:t>
            </a:r>
          </a:p>
        </p:txBody>
      </p:sp>
    </p:spTree>
    <p:extLst>
      <p:ext uri="{BB962C8B-B14F-4D97-AF65-F5344CB8AC3E}">
        <p14:creationId xmlns:p14="http://schemas.microsoft.com/office/powerpoint/2010/main" val="3081345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3044A-DC3C-C28A-3157-364F9E2C4448}"/>
            </a:ext>
          </a:extLst>
        </p:cNvPr>
        <p:cNvGrpSpPr/>
        <p:nvPr/>
      </p:nvGrpSpPr>
      <p:grpSpPr>
        <a:xfrm>
          <a:off x="0" y="0"/>
          <a:ext cx="0" cy="0"/>
          <a:chOff x="0" y="0"/>
          <a:chExt cx="0" cy="0"/>
        </a:xfrm>
      </p:grpSpPr>
      <p:sp>
        <p:nvSpPr>
          <p:cNvPr id="6" name="Rectangle 6">
            <a:extLst>
              <a:ext uri="{FF2B5EF4-FFF2-40B4-BE49-F238E27FC236}">
                <a16:creationId xmlns:a16="http://schemas.microsoft.com/office/drawing/2014/main" id="{C78B28DA-4453-638A-1AEF-FC99BD43AEAE}"/>
              </a:ext>
            </a:extLst>
          </p:cNvPr>
          <p:cNvSpPr txBox="1">
            <a:spLocks noChangeArrowheads="1"/>
          </p:cNvSpPr>
          <p:nvPr/>
        </p:nvSpPr>
        <p:spPr bwMode="auto">
          <a:xfrm>
            <a:off x="1904999" y="2696905"/>
            <a:ext cx="8382000" cy="1464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9F"/>
                </a:solidFill>
                <a:latin typeface="+mn-lt"/>
                <a:ea typeface="+mn-ea"/>
                <a:cs typeface="+mn-cs"/>
              </a:defRPr>
            </a:lvl1pPr>
            <a:lvl2pPr marL="742950" indent="-285750" algn="l" rtl="0" eaLnBrk="0" fontAlgn="base" hangingPunct="0">
              <a:spcBef>
                <a:spcPct val="20000"/>
              </a:spcBef>
              <a:spcAft>
                <a:spcPct val="0"/>
              </a:spcAft>
              <a:buClr>
                <a:srgbClr val="3DB7E4"/>
              </a:buClr>
              <a:buChar char="–"/>
              <a:defRPr sz="2800">
                <a:solidFill>
                  <a:srgbClr val="00549F"/>
                </a:solidFill>
                <a:latin typeface="+mn-lt"/>
                <a:ea typeface="+mn-ea"/>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9F"/>
                </a:solidFill>
                <a:latin typeface="+mn-lt"/>
                <a:ea typeface="+mn-ea"/>
              </a:defRPr>
            </a:lvl3pPr>
            <a:lvl4pPr marL="1600200" indent="-228600" algn="l" rtl="0" eaLnBrk="0" fontAlgn="base" hangingPunct="0">
              <a:spcBef>
                <a:spcPct val="20000"/>
              </a:spcBef>
              <a:spcAft>
                <a:spcPct val="0"/>
              </a:spcAft>
              <a:buClr>
                <a:srgbClr val="3DB7E4"/>
              </a:buClr>
              <a:buChar char="–"/>
              <a:defRPr sz="1400">
                <a:solidFill>
                  <a:srgbClr val="00549F"/>
                </a:solidFill>
                <a:latin typeface="+mn-lt"/>
                <a:ea typeface="+mn-ea"/>
              </a:defRPr>
            </a:lvl4pPr>
            <a:lvl5pPr marL="2057400" indent="-228600" algn="l" rtl="0" eaLnBrk="0" fontAlgn="base" hangingPunct="0">
              <a:spcBef>
                <a:spcPct val="20000"/>
              </a:spcBef>
              <a:spcAft>
                <a:spcPct val="0"/>
              </a:spcAft>
              <a:buClr>
                <a:srgbClr val="3DB7E4"/>
              </a:buClr>
              <a:buChar char="»"/>
              <a:defRPr sz="1200">
                <a:solidFill>
                  <a:srgbClr val="00549F"/>
                </a:solidFill>
                <a:latin typeface="+mn-lt"/>
                <a:ea typeface="+mn-ea"/>
              </a:defRPr>
            </a:lvl5pPr>
            <a:lvl6pPr marL="2514600" indent="-228600" algn="l" rtl="0" eaLnBrk="0" fontAlgn="base" hangingPunct="0">
              <a:spcBef>
                <a:spcPct val="20000"/>
              </a:spcBef>
              <a:spcAft>
                <a:spcPct val="0"/>
              </a:spcAft>
              <a:buClr>
                <a:srgbClr val="3DB7E4"/>
              </a:buClr>
              <a:buChar char="»"/>
              <a:defRPr sz="1200">
                <a:solidFill>
                  <a:srgbClr val="00549F"/>
                </a:solidFill>
                <a:latin typeface="+mn-lt"/>
                <a:ea typeface="+mn-ea"/>
              </a:defRPr>
            </a:lvl6pPr>
            <a:lvl7pPr marL="2971800" indent="-228600" algn="l" rtl="0" eaLnBrk="0" fontAlgn="base" hangingPunct="0">
              <a:spcBef>
                <a:spcPct val="20000"/>
              </a:spcBef>
              <a:spcAft>
                <a:spcPct val="0"/>
              </a:spcAft>
              <a:buClr>
                <a:srgbClr val="3DB7E4"/>
              </a:buClr>
              <a:buChar char="»"/>
              <a:defRPr sz="1200">
                <a:solidFill>
                  <a:srgbClr val="00549F"/>
                </a:solidFill>
                <a:latin typeface="+mn-lt"/>
                <a:ea typeface="+mn-ea"/>
              </a:defRPr>
            </a:lvl7pPr>
            <a:lvl8pPr marL="3429000" indent="-228600" algn="l" rtl="0" eaLnBrk="0" fontAlgn="base" hangingPunct="0">
              <a:spcBef>
                <a:spcPct val="20000"/>
              </a:spcBef>
              <a:spcAft>
                <a:spcPct val="0"/>
              </a:spcAft>
              <a:buClr>
                <a:srgbClr val="3DB7E4"/>
              </a:buClr>
              <a:buChar char="»"/>
              <a:defRPr sz="1200">
                <a:solidFill>
                  <a:srgbClr val="00549F"/>
                </a:solidFill>
                <a:latin typeface="+mn-lt"/>
                <a:ea typeface="+mn-ea"/>
              </a:defRPr>
            </a:lvl8pPr>
            <a:lvl9pPr marL="3886200" indent="-228600" algn="l" rtl="0" eaLnBrk="0" fontAlgn="base" hangingPunct="0">
              <a:spcBef>
                <a:spcPct val="20000"/>
              </a:spcBef>
              <a:spcAft>
                <a:spcPct val="0"/>
              </a:spcAft>
              <a:buClr>
                <a:srgbClr val="3DB7E4"/>
              </a:buClr>
              <a:buChar char="»"/>
              <a:defRPr sz="1200">
                <a:solidFill>
                  <a:srgbClr val="00549F"/>
                </a:solidFill>
                <a:latin typeface="+mn-lt"/>
                <a:ea typeface="+mn-ea"/>
              </a:defRPr>
            </a:lvl9pPr>
          </a:lstStyle>
          <a:p>
            <a:pPr marL="0" indent="0" algn="ctr" defTabSz="228600" eaLnBrk="1" hangingPunct="1">
              <a:spcBef>
                <a:spcPts val="0"/>
              </a:spcBef>
              <a:buNone/>
            </a:pPr>
            <a:r>
              <a:rPr lang="fr-FR" sz="3200" b="1" kern="0">
                <a:solidFill>
                  <a:srgbClr val="000000"/>
                </a:solidFill>
                <a:latin typeface="Roboto Light"/>
              </a:rPr>
              <a:t>End of session 1.5</a:t>
            </a: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endParaRPr lang="fr-FR" sz="3200" b="1" kern="0">
              <a:solidFill>
                <a:srgbClr val="000000"/>
              </a:solidFill>
              <a:latin typeface="Roboto Light"/>
            </a:endParaRPr>
          </a:p>
          <a:p>
            <a:pPr marL="0" indent="0" algn="ctr" defTabSz="228600" eaLnBrk="1" hangingPunct="1">
              <a:spcBef>
                <a:spcPts val="0"/>
              </a:spcBef>
              <a:buNone/>
            </a:pPr>
            <a:r>
              <a:rPr lang="fr-FR" sz="3200" b="1" kern="0" err="1">
                <a:solidFill>
                  <a:srgbClr val="000000"/>
                </a:solidFill>
                <a:latin typeface="Roboto Light"/>
              </a:rPr>
              <a:t>Thank</a:t>
            </a:r>
            <a:r>
              <a:rPr lang="fr-FR" sz="3200" b="1" kern="0">
                <a:solidFill>
                  <a:srgbClr val="000000"/>
                </a:solidFill>
                <a:latin typeface="Roboto Light"/>
              </a:rPr>
              <a:t> </a:t>
            </a:r>
            <a:r>
              <a:rPr lang="fr-FR" sz="3200" b="1" kern="0" err="1">
                <a:solidFill>
                  <a:srgbClr val="000000"/>
                </a:solidFill>
                <a:latin typeface="Roboto Light"/>
              </a:rPr>
              <a:t>you</a:t>
            </a:r>
            <a:r>
              <a:rPr lang="fr-FR" sz="3200" b="1" kern="0">
                <a:solidFill>
                  <a:srgbClr val="000000"/>
                </a:solidFill>
                <a:latin typeface="Roboto Light"/>
              </a:rPr>
              <a:t> for </a:t>
            </a:r>
            <a:r>
              <a:rPr lang="fr-FR" sz="3200" b="1" kern="0" err="1">
                <a:solidFill>
                  <a:srgbClr val="000000"/>
                </a:solidFill>
                <a:latin typeface="Roboto Light"/>
              </a:rPr>
              <a:t>your</a:t>
            </a:r>
            <a:r>
              <a:rPr lang="fr-FR" sz="3200" b="1" kern="0">
                <a:solidFill>
                  <a:srgbClr val="000000"/>
                </a:solidFill>
                <a:latin typeface="Roboto Light"/>
              </a:rPr>
              <a:t> attention!</a:t>
            </a:r>
          </a:p>
          <a:p>
            <a:pPr marL="0" indent="0" algn="ctr" defTabSz="228600" eaLnBrk="1" hangingPunct="1">
              <a:spcBef>
                <a:spcPts val="0"/>
              </a:spcBef>
              <a:buNone/>
            </a:pPr>
            <a:r>
              <a:rPr lang="fr-FR" sz="3200" b="1" kern="0" err="1">
                <a:solidFill>
                  <a:srgbClr val="000000"/>
                </a:solidFill>
                <a:latin typeface="Roboto Light"/>
              </a:rPr>
              <a:t>Any</a:t>
            </a:r>
            <a:r>
              <a:rPr lang="fr-FR" sz="3200" b="1" kern="0">
                <a:solidFill>
                  <a:srgbClr val="000000"/>
                </a:solidFill>
                <a:latin typeface="Roboto Light"/>
              </a:rPr>
              <a:t> questions?</a:t>
            </a:r>
            <a:endParaRPr lang="fr-FR" sz="3200" b="1" kern="0">
              <a:solidFill>
                <a:srgbClr val="000000"/>
              </a:solidFill>
              <a:latin typeface="Roboto Light"/>
              <a:ea typeface="Verdana" pitchFamily="34" charset="0"/>
              <a:cs typeface="Verdana" pitchFamily="34" charset="0"/>
            </a:endParaRPr>
          </a:p>
        </p:txBody>
      </p:sp>
      <p:pic>
        <p:nvPicPr>
          <p:cNvPr id="2" name="Picture 1620935538" descr="A group of blue and grey logos&#10;&#10;Description automatically generated">
            <a:extLst>
              <a:ext uri="{FF2B5EF4-FFF2-40B4-BE49-F238E27FC236}">
                <a16:creationId xmlns:a16="http://schemas.microsoft.com/office/drawing/2014/main" id="{76BDB9C7-B996-A1FA-20CC-316B491EEA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4417" y="471614"/>
            <a:ext cx="3843165" cy="1211904"/>
          </a:xfrm>
          <a:prstGeom prst="rect">
            <a:avLst/>
          </a:prstGeom>
        </p:spPr>
      </p:pic>
    </p:spTree>
    <p:extLst>
      <p:ext uri="{BB962C8B-B14F-4D97-AF65-F5344CB8AC3E}">
        <p14:creationId xmlns:p14="http://schemas.microsoft.com/office/powerpoint/2010/main" val="57729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E119A-E2C7-7481-2477-4067D7518F48}"/>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8542D600-2CF3-3FD1-A982-8D3390ED8C70}"/>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0" y="-11113"/>
            <a:ext cx="12192000" cy="6869113"/>
          </a:xfrm>
        </p:spPr>
      </p:pic>
      <p:sp>
        <p:nvSpPr>
          <p:cNvPr id="7" name="Rectangle 12">
            <a:extLst>
              <a:ext uri="{FF2B5EF4-FFF2-40B4-BE49-F238E27FC236}">
                <a16:creationId xmlns:a16="http://schemas.microsoft.com/office/drawing/2014/main" id="{78893ED9-C547-29C7-24E6-87B1E1CBA2EF}"/>
              </a:ext>
            </a:extLst>
          </p:cNvPr>
          <p:cNvSpPr/>
          <p:nvPr/>
        </p:nvSpPr>
        <p:spPr>
          <a:xfrm rot="5400000" flipV="1">
            <a:off x="0" y="0"/>
            <a:ext cx="6858000" cy="6858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FFFFFF"/>
                </a:solidFill>
                <a:latin typeface="Poppins Black" pitchFamily="2" charset="77"/>
              </a:rPr>
              <a:t> </a:t>
            </a:r>
            <a:endParaRPr lang="ru-RU" sz="900">
              <a:solidFill>
                <a:srgbClr val="FFFFFF"/>
              </a:solidFill>
              <a:latin typeface="Roboto Light" panose="02000000000000000000" pitchFamily="2" charset="0"/>
            </a:endParaRPr>
          </a:p>
        </p:txBody>
      </p:sp>
      <p:sp>
        <p:nvSpPr>
          <p:cNvPr id="3" name="Title 2">
            <a:extLst>
              <a:ext uri="{FF2B5EF4-FFF2-40B4-BE49-F238E27FC236}">
                <a16:creationId xmlns:a16="http://schemas.microsoft.com/office/drawing/2014/main" id="{8F48EFB5-7535-59F9-9566-E9223253A9C1}"/>
              </a:ext>
            </a:extLst>
          </p:cNvPr>
          <p:cNvSpPr>
            <a:spLocks noGrp="1"/>
          </p:cNvSpPr>
          <p:nvPr>
            <p:ph type="title"/>
          </p:nvPr>
        </p:nvSpPr>
        <p:spPr>
          <a:xfrm>
            <a:off x="0" y="4981812"/>
            <a:ext cx="5029200" cy="1759456"/>
          </a:xfrm>
        </p:spPr>
        <p:txBody>
          <a:bodyPr/>
          <a:lstStyle/>
          <a:p>
            <a:r>
              <a:rPr lang="en-US" sz="4000"/>
              <a:t>1.1 Presentation of the training agenda</a:t>
            </a:r>
          </a:p>
        </p:txBody>
      </p:sp>
    </p:spTree>
    <p:extLst>
      <p:ext uri="{BB962C8B-B14F-4D97-AF65-F5344CB8AC3E}">
        <p14:creationId xmlns:p14="http://schemas.microsoft.com/office/powerpoint/2010/main" val="217645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86A47-DC79-DDAF-DA83-3F475D26B98B}"/>
              </a:ext>
            </a:extLst>
          </p:cNvPr>
          <p:cNvSpPr>
            <a:spLocks noGrp="1"/>
          </p:cNvSpPr>
          <p:nvPr>
            <p:ph type="title"/>
          </p:nvPr>
        </p:nvSpPr>
        <p:spPr>
          <a:xfrm>
            <a:off x="3217423" y="1278536"/>
            <a:ext cx="5757153" cy="4300928"/>
          </a:xfrm>
        </p:spPr>
        <p:txBody>
          <a:bodyPr/>
          <a:lstStyle/>
          <a:p>
            <a:pPr algn="ctr"/>
            <a:r>
              <a:rPr lang="en-US" sz="4000">
                <a:solidFill>
                  <a:srgbClr val="C00000"/>
                </a:solidFill>
                <a:highlight>
                  <a:srgbClr val="FFFF00"/>
                </a:highlight>
              </a:rPr>
              <a:t>INSERT SCREENSHOT OF AGENDA for YOUR TRAINING HERE. </a:t>
            </a:r>
            <a:br>
              <a:rPr lang="en-US" sz="4000">
                <a:solidFill>
                  <a:srgbClr val="C00000"/>
                </a:solidFill>
                <a:highlight>
                  <a:srgbClr val="FFFF00"/>
                </a:highlight>
              </a:rPr>
            </a:br>
            <a:br>
              <a:rPr lang="en-US" sz="4000">
                <a:solidFill>
                  <a:srgbClr val="C00000"/>
                </a:solidFill>
                <a:highlight>
                  <a:srgbClr val="FFFF00"/>
                </a:highlight>
              </a:rPr>
            </a:br>
            <a:r>
              <a:rPr lang="en-US" sz="4000">
                <a:solidFill>
                  <a:srgbClr val="C00000"/>
                </a:solidFill>
                <a:highlight>
                  <a:srgbClr val="FFFF00"/>
                </a:highlight>
              </a:rPr>
              <a:t>THIS SHOULD ALSO BE PRINTED AND SHARED WITH PARTICIPANTS.</a:t>
            </a:r>
          </a:p>
        </p:txBody>
      </p:sp>
    </p:spTree>
    <p:extLst>
      <p:ext uri="{BB962C8B-B14F-4D97-AF65-F5344CB8AC3E}">
        <p14:creationId xmlns:p14="http://schemas.microsoft.com/office/powerpoint/2010/main" val="241909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D6D2-22D8-E886-7039-4607E5263027}"/>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2E2BE5C-274A-1BA7-6E0E-1A7B235A433A}"/>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7" name="Rectangle 12">
            <a:extLst>
              <a:ext uri="{FF2B5EF4-FFF2-40B4-BE49-F238E27FC236}">
                <a16:creationId xmlns:a16="http://schemas.microsoft.com/office/drawing/2014/main" id="{C172914A-4427-DB11-74F9-9C61B4FE9B82}"/>
              </a:ext>
            </a:extLst>
          </p:cNvPr>
          <p:cNvSpPr/>
          <p:nvPr/>
        </p:nvSpPr>
        <p:spPr>
          <a:xfrm rot="5400000" flipV="1">
            <a:off x="0" y="0"/>
            <a:ext cx="6858000" cy="6858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r>
              <a:rPr lang="en-US" sz="900" b="1" i="1">
                <a:solidFill>
                  <a:srgbClr val="FFFFFF"/>
                </a:solidFill>
                <a:latin typeface="Poppins Black" pitchFamily="2" charset="77"/>
              </a:rPr>
              <a:t> </a:t>
            </a:r>
            <a:endParaRPr lang="ru-RU" sz="900">
              <a:solidFill>
                <a:srgbClr val="FFFFFF"/>
              </a:solidFill>
              <a:latin typeface="Roboto Light" panose="02000000000000000000" pitchFamily="2" charset="0"/>
            </a:endParaRPr>
          </a:p>
        </p:txBody>
      </p:sp>
      <p:sp>
        <p:nvSpPr>
          <p:cNvPr id="3" name="Title 2">
            <a:extLst>
              <a:ext uri="{FF2B5EF4-FFF2-40B4-BE49-F238E27FC236}">
                <a16:creationId xmlns:a16="http://schemas.microsoft.com/office/drawing/2014/main" id="{B6B5D7BD-6183-CBDB-A698-3C7B4CD770A0}"/>
              </a:ext>
            </a:extLst>
          </p:cNvPr>
          <p:cNvSpPr>
            <a:spLocks noGrp="1"/>
          </p:cNvSpPr>
          <p:nvPr>
            <p:ph type="title"/>
          </p:nvPr>
        </p:nvSpPr>
        <p:spPr>
          <a:xfrm>
            <a:off x="0" y="4962357"/>
            <a:ext cx="5029200" cy="1759456"/>
          </a:xfrm>
        </p:spPr>
        <p:txBody>
          <a:bodyPr/>
          <a:lstStyle/>
          <a:p>
            <a:r>
              <a:rPr lang="en-US" sz="4000"/>
              <a:t>1.2 Ground Rules and Expectations</a:t>
            </a:r>
          </a:p>
        </p:txBody>
      </p:sp>
    </p:spTree>
    <p:extLst>
      <p:ext uri="{BB962C8B-B14F-4D97-AF65-F5344CB8AC3E}">
        <p14:creationId xmlns:p14="http://schemas.microsoft.com/office/powerpoint/2010/main" val="334721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37CF15BF-21E8-D719-EDD8-60863977C17A}"/>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7620000" y="733112"/>
            <a:ext cx="4572000" cy="4572000"/>
          </a:xfrm>
        </p:spPr>
      </p:pic>
      <p:sp>
        <p:nvSpPr>
          <p:cNvPr id="13" name="Title 2">
            <a:extLst>
              <a:ext uri="{FF2B5EF4-FFF2-40B4-BE49-F238E27FC236}">
                <a16:creationId xmlns:a16="http://schemas.microsoft.com/office/drawing/2014/main" id="{29F152A6-3417-D1B6-29EB-5999F9612CD8}"/>
              </a:ext>
            </a:extLst>
          </p:cNvPr>
          <p:cNvSpPr>
            <a:spLocks noGrp="1"/>
          </p:cNvSpPr>
          <p:nvPr>
            <p:ph type="title"/>
          </p:nvPr>
        </p:nvSpPr>
        <p:spPr>
          <a:xfrm>
            <a:off x="722449" y="2208730"/>
            <a:ext cx="5639440" cy="2440539"/>
          </a:xfrm>
        </p:spPr>
        <p:txBody>
          <a:bodyPr/>
          <a:lstStyle/>
          <a:p>
            <a:r>
              <a:rPr lang="en-US" sz="4000"/>
              <a:t>What rules and expectations should we have for this training? </a:t>
            </a:r>
          </a:p>
        </p:txBody>
      </p:sp>
    </p:spTree>
    <p:extLst>
      <p:ext uri="{BB962C8B-B14F-4D97-AF65-F5344CB8AC3E}">
        <p14:creationId xmlns:p14="http://schemas.microsoft.com/office/powerpoint/2010/main" val="244020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67AC-67E0-E4A3-F9DA-E26F7A6AA0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DB1CE-6E13-95C1-F0DB-76B4494003D4}"/>
              </a:ext>
            </a:extLst>
          </p:cNvPr>
          <p:cNvSpPr>
            <a:spLocks noGrp="1"/>
          </p:cNvSpPr>
          <p:nvPr>
            <p:ph type="title"/>
          </p:nvPr>
        </p:nvSpPr>
        <p:spPr>
          <a:xfrm>
            <a:off x="555228" y="367255"/>
            <a:ext cx="6438900" cy="651460"/>
          </a:xfrm>
        </p:spPr>
        <p:txBody>
          <a:bodyPr/>
          <a:lstStyle/>
          <a:p>
            <a:r>
              <a:rPr lang="en-US" sz="4000"/>
              <a:t>Rules: </a:t>
            </a:r>
          </a:p>
        </p:txBody>
      </p:sp>
      <p:pic>
        <p:nvPicPr>
          <p:cNvPr id="9" name="Picture Placeholder 8" descr="Clock hour hand at 12 and minute hand at ten">
            <a:extLst>
              <a:ext uri="{FF2B5EF4-FFF2-40B4-BE49-F238E27FC236}">
                <a16:creationId xmlns:a16="http://schemas.microsoft.com/office/drawing/2014/main" id="{2D27DC93-3333-5E77-5F74-090E478B5E23}"/>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7620000" y="692985"/>
            <a:ext cx="4572000" cy="4572000"/>
          </a:xfrm>
        </p:spPr>
      </p:pic>
      <p:sp>
        <p:nvSpPr>
          <p:cNvPr id="4" name="Text Placeholder 3">
            <a:extLst>
              <a:ext uri="{FF2B5EF4-FFF2-40B4-BE49-F238E27FC236}">
                <a16:creationId xmlns:a16="http://schemas.microsoft.com/office/drawing/2014/main" id="{FC9A4B50-366E-3F97-81FF-DBE6DA42515E}"/>
              </a:ext>
            </a:extLst>
          </p:cNvPr>
          <p:cNvSpPr>
            <a:spLocks noGrp="1"/>
          </p:cNvSpPr>
          <p:nvPr>
            <p:ph type="body" idx="10"/>
          </p:nvPr>
        </p:nvSpPr>
        <p:spPr>
          <a:xfrm>
            <a:off x="443360" y="1490128"/>
            <a:ext cx="6662636" cy="5533823"/>
          </a:xfrm>
        </p:spPr>
        <p:txBody>
          <a:bodyPr/>
          <a:lstStyle/>
          <a:p>
            <a:pPr marL="371475" indent="-371475">
              <a:spcAft>
                <a:spcPts val="1500"/>
              </a:spcAft>
              <a:buFont typeface="+mj-lt"/>
              <a:buAutoNum type="arabicPeriod"/>
            </a:pPr>
            <a:r>
              <a:rPr lang="en-US" sz="2400"/>
              <a:t>Do not be late to training, after breaks, or lunch. Please do not leave the training before the end of the day. </a:t>
            </a:r>
            <a:r>
              <a:rPr lang="en-US" sz="2400">
                <a:solidFill>
                  <a:schemeClr val="accent3"/>
                </a:solidFill>
              </a:rPr>
              <a:t>Arriving late without a valid reason will result in disqualification. </a:t>
            </a:r>
          </a:p>
          <a:p>
            <a:pPr>
              <a:spcAft>
                <a:spcPts val="1500"/>
              </a:spcAft>
            </a:pPr>
            <a:endParaRPr lang="en-US" sz="2400">
              <a:solidFill>
                <a:schemeClr val="accent1"/>
              </a:solidFill>
            </a:endParaRPr>
          </a:p>
          <a:p>
            <a:pPr marL="457200" indent="-457200">
              <a:spcAft>
                <a:spcPts val="1500"/>
              </a:spcAft>
              <a:buFont typeface="+mj-lt"/>
              <a:buAutoNum type="arabicPeriod" startAt="2"/>
            </a:pPr>
            <a:r>
              <a:rPr lang="en-US" sz="2400"/>
              <a:t>Switch off your phones or put them on silent mode. No laptops or other electronic devices should be used outside of break times.</a:t>
            </a:r>
          </a:p>
          <a:p>
            <a:pPr>
              <a:spcAft>
                <a:spcPts val="1500"/>
              </a:spcAft>
            </a:pPr>
            <a:endParaRPr lang="en-US" sz="2400"/>
          </a:p>
          <a:p>
            <a:pPr marL="457200" indent="-457200">
              <a:spcAft>
                <a:spcPts val="1500"/>
              </a:spcAft>
              <a:buFont typeface="+mj-lt"/>
              <a:buAutoNum type="arabicPeriod" startAt="3"/>
            </a:pPr>
            <a:r>
              <a:rPr lang="en-US" sz="2400"/>
              <a:t>All tests and exercises are compulsory. </a:t>
            </a:r>
            <a:r>
              <a:rPr lang="en-US" sz="2400">
                <a:solidFill>
                  <a:schemeClr val="accent3"/>
                </a:solidFill>
                <a:ea typeface="Roboto" panose="02000000000000000000" pitchFamily="2" charset="0"/>
                <a:cs typeface="Roboto" panose="02000000000000000000" pitchFamily="2" charset="0"/>
              </a:rPr>
              <a:t>Cheating will result in disqualification.</a:t>
            </a:r>
          </a:p>
          <a:p>
            <a:pPr marL="371475" indent="-371475">
              <a:spcAft>
                <a:spcPts val="1500"/>
              </a:spcAft>
              <a:buFont typeface="+mj-lt"/>
              <a:buAutoNum type="arabicPeriod" startAt="3"/>
            </a:pPr>
            <a:endParaRPr lang="en-US" sz="2000" b="1">
              <a:solidFill>
                <a:schemeClr val="accent1"/>
              </a:solidFill>
              <a:ea typeface="Roboto" panose="02000000000000000000" pitchFamily="2" charset="0"/>
              <a:cs typeface="Roboto" panose="02000000000000000000" pitchFamily="2" charset="0"/>
            </a:endParaRPr>
          </a:p>
          <a:p>
            <a:pPr marL="371475" indent="-371475">
              <a:spcAft>
                <a:spcPts val="1500"/>
              </a:spcAft>
              <a:buFont typeface="+mj-lt"/>
              <a:buAutoNum type="arabicPeriod" startAt="3"/>
            </a:pPr>
            <a:endParaRPr lang="fr-FR" sz="2000"/>
          </a:p>
        </p:txBody>
      </p:sp>
      <p:pic>
        <p:nvPicPr>
          <p:cNvPr id="7" name="Image 2">
            <a:extLst>
              <a:ext uri="{FF2B5EF4-FFF2-40B4-BE49-F238E27FC236}">
                <a16:creationId xmlns:a16="http://schemas.microsoft.com/office/drawing/2014/main" id="{4F889D2D-710B-4AD9-C95A-528492BCDC9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67541" y="4257040"/>
            <a:ext cx="2275866" cy="2022105"/>
          </a:xfrm>
          <a:prstGeom prst="rect">
            <a:avLst/>
          </a:prstGeom>
        </p:spPr>
      </p:pic>
    </p:spTree>
    <p:extLst>
      <p:ext uri="{BB962C8B-B14F-4D97-AF65-F5344CB8AC3E}">
        <p14:creationId xmlns:p14="http://schemas.microsoft.com/office/powerpoint/2010/main" val="1346745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AC3F-6722-EAE7-4DA0-2D512728E9D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399C4F8-06FA-C615-2D0F-DE7539DDFEFA}"/>
              </a:ext>
            </a:extLst>
          </p:cNvPr>
          <p:cNvSpPr>
            <a:spLocks noGrp="1"/>
          </p:cNvSpPr>
          <p:nvPr>
            <p:ph type="body" idx="10"/>
          </p:nvPr>
        </p:nvSpPr>
        <p:spPr>
          <a:xfrm>
            <a:off x="361841" y="1400221"/>
            <a:ext cx="7241491" cy="5592300"/>
          </a:xfrm>
        </p:spPr>
        <p:txBody>
          <a:bodyPr/>
          <a:lstStyle/>
          <a:p>
            <a:pPr marL="228600" indent="-228600">
              <a:buFont typeface="Arial" panose="020B0604020202020204" pitchFamily="34" charset="0"/>
              <a:buChar char="•"/>
            </a:pPr>
            <a:r>
              <a:rPr lang="en-US" sz="2400">
                <a:solidFill>
                  <a:schemeClr val="tx1"/>
                </a:solidFill>
                <a:cs typeface="Poppins Light" pitchFamily="2" charset="77"/>
              </a:rPr>
              <a:t>Ask questions. </a:t>
            </a:r>
          </a:p>
          <a:p>
            <a:endParaRPr lang="en-US" sz="2400">
              <a:solidFill>
                <a:schemeClr val="tx1"/>
              </a:solidFill>
              <a:cs typeface="Poppins Light" pitchFamily="2" charset="77"/>
            </a:endParaRPr>
          </a:p>
          <a:p>
            <a:pPr marL="228600" indent="-228600">
              <a:buFont typeface="Arial" panose="020B0604020202020204" pitchFamily="34" charset="0"/>
              <a:buChar char="•"/>
            </a:pPr>
            <a:r>
              <a:rPr lang="en-US" sz="2400">
                <a:solidFill>
                  <a:schemeClr val="tx1"/>
                </a:solidFill>
                <a:cs typeface="Poppins Light" pitchFamily="2" charset="77"/>
              </a:rPr>
              <a:t>Help each other. </a:t>
            </a:r>
          </a:p>
          <a:p>
            <a:endParaRPr lang="en-US" sz="2400">
              <a:solidFill>
                <a:schemeClr val="tx1"/>
              </a:solidFill>
              <a:cs typeface="Poppins Light" pitchFamily="2" charset="77"/>
            </a:endParaRPr>
          </a:p>
          <a:p>
            <a:pPr marL="228600" indent="-228600">
              <a:buFont typeface="Arial" panose="020B0604020202020204" pitchFamily="34" charset="0"/>
              <a:buChar char="•"/>
            </a:pPr>
            <a:r>
              <a:rPr lang="en-US" sz="2400">
                <a:solidFill>
                  <a:schemeClr val="tx1"/>
                </a:solidFill>
                <a:cs typeface="Poppins Light" pitchFamily="2" charset="77"/>
              </a:rPr>
              <a:t>Use inclusive language.</a:t>
            </a:r>
          </a:p>
          <a:p>
            <a:endParaRPr lang="en-US" sz="2400">
              <a:solidFill>
                <a:schemeClr val="tx1"/>
              </a:solidFill>
              <a:cs typeface="Poppins Light" pitchFamily="2" charset="77"/>
            </a:endParaRPr>
          </a:p>
          <a:p>
            <a:pPr marL="228600" indent="-228600">
              <a:buFont typeface="Arial" panose="020B0604020202020204" pitchFamily="34" charset="0"/>
              <a:buChar char="•"/>
            </a:pPr>
            <a:r>
              <a:rPr lang="en-US" sz="2400">
                <a:solidFill>
                  <a:schemeClr val="tx1"/>
                </a:solidFill>
                <a:cs typeface="Poppins Light" pitchFamily="2" charset="77"/>
              </a:rPr>
              <a:t>Respect the comments and opinions of others.</a:t>
            </a:r>
          </a:p>
          <a:p>
            <a:endParaRPr lang="en-US" sz="2400">
              <a:solidFill>
                <a:schemeClr val="tx1"/>
              </a:solidFill>
              <a:cs typeface="Poppins Light" pitchFamily="2" charset="77"/>
            </a:endParaRPr>
          </a:p>
          <a:p>
            <a:pPr marL="228600" indent="-228600">
              <a:buFont typeface="Arial" panose="020B0604020202020204" pitchFamily="34" charset="0"/>
              <a:buChar char="•"/>
            </a:pPr>
            <a:r>
              <a:rPr lang="en-US" sz="2400">
                <a:solidFill>
                  <a:schemeClr val="tx1"/>
                </a:solidFill>
                <a:cs typeface="Poppins Light" pitchFamily="2" charset="77"/>
              </a:rPr>
              <a:t>Share your suggestions or comments with the trainers to improve the session.</a:t>
            </a:r>
          </a:p>
          <a:p>
            <a:endParaRPr lang="en-US" sz="2400">
              <a:solidFill>
                <a:schemeClr val="tx1"/>
              </a:solidFill>
              <a:cs typeface="Poppins Light" pitchFamily="2" charset="77"/>
            </a:endParaRPr>
          </a:p>
          <a:p>
            <a:pPr marL="228600" indent="-228600">
              <a:buFont typeface="Arial" panose="020B0604020202020204" pitchFamily="34" charset="0"/>
              <a:buChar char="•"/>
            </a:pPr>
            <a:r>
              <a:rPr lang="en-US" sz="2400">
                <a:solidFill>
                  <a:schemeClr val="tx1"/>
                </a:solidFill>
                <a:cs typeface="Poppins Light" pitchFamily="2" charset="77"/>
              </a:rPr>
              <a:t>If you feel the trainer is going too fast, you can ask him to slow down a little.</a:t>
            </a:r>
          </a:p>
          <a:p>
            <a:pPr>
              <a:spcAft>
                <a:spcPts val="1500"/>
              </a:spcAft>
            </a:pPr>
            <a:endParaRPr lang="en-US" sz="2400"/>
          </a:p>
        </p:txBody>
      </p:sp>
      <p:pic>
        <p:nvPicPr>
          <p:cNvPr id="3" name="Espace réservé pour une image  2">
            <a:extLst>
              <a:ext uri="{FF2B5EF4-FFF2-40B4-BE49-F238E27FC236}">
                <a16:creationId xmlns:a16="http://schemas.microsoft.com/office/drawing/2014/main" id="{2C28C16E-9608-62CC-03E3-E262E103D810}"/>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a:xfrm>
            <a:off x="7603332" y="702469"/>
            <a:ext cx="4572000" cy="4572000"/>
          </a:xfrm>
          <a:prstGeom prst="rect">
            <a:avLst/>
          </a:prstGeom>
        </p:spPr>
      </p:pic>
      <p:sp>
        <p:nvSpPr>
          <p:cNvPr id="7" name="Title 1">
            <a:extLst>
              <a:ext uri="{FF2B5EF4-FFF2-40B4-BE49-F238E27FC236}">
                <a16:creationId xmlns:a16="http://schemas.microsoft.com/office/drawing/2014/main" id="{A69E8F11-F8D8-1121-110A-754E6F4E03DC}"/>
              </a:ext>
            </a:extLst>
          </p:cNvPr>
          <p:cNvSpPr txBox="1">
            <a:spLocks/>
          </p:cNvSpPr>
          <p:nvPr/>
        </p:nvSpPr>
        <p:spPr>
          <a:xfrm>
            <a:off x="361841" y="399822"/>
            <a:ext cx="6438900" cy="605294"/>
          </a:xfrm>
          <a:prstGeom prst="rect">
            <a:avLst/>
          </a:prstGeom>
        </p:spPr>
        <p:txBody>
          <a:bodyPr vert="horz" wrap="square" lIns="45720" tIns="22860" rIns="45720" bIns="22860" rtlCol="0" anchor="b">
            <a:spAutoFit/>
          </a:bodyPr>
          <a:lst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a:lstStyle>
          <a:p>
            <a:pPr defTabSz="914400"/>
            <a:r>
              <a:rPr lang="en-US" sz="4000">
                <a:solidFill>
                  <a:srgbClr val="000000"/>
                </a:solidFill>
                <a:latin typeface="Poppins Bold"/>
              </a:rPr>
              <a:t>Expectations:</a:t>
            </a:r>
          </a:p>
        </p:txBody>
      </p:sp>
    </p:spTree>
    <p:extLst>
      <p:ext uri="{BB962C8B-B14F-4D97-AF65-F5344CB8AC3E}">
        <p14:creationId xmlns:p14="http://schemas.microsoft.com/office/powerpoint/2010/main" val="2818654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3.xml><?xml version="1.0" encoding="utf-8"?>
<a:theme xmlns:a="http://schemas.openxmlformats.org/drawingml/2006/main" name="1_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RDER0 xmlns="a72d8ac4-480f-42af-94c3-1b0dbed1eec5" xsi:nil="true"/>
    <lcf76f155ced4ddcb4097134ff3c332f xmlns="a72d8ac4-480f-42af-94c3-1b0dbed1eec5">
      <Terms xmlns="http://schemas.microsoft.com/office/infopath/2007/PartnerControls"/>
    </lcf76f155ced4ddcb4097134ff3c332f>
    <TaxCatchAll xmlns="1011fb24-49a0-463f-ada9-a8217d0aa252" xsi:nil="true"/>
  </documentManagement>
</p:properties>
</file>

<file path=customXml/itemProps1.xml><?xml version="1.0" encoding="utf-8"?>
<ds:datastoreItem xmlns:ds="http://schemas.openxmlformats.org/officeDocument/2006/customXml" ds:itemID="{E62779CE-95C2-41CF-9D50-23124B6CF0AD}"/>
</file>

<file path=customXml/itemProps2.xml><?xml version="1.0" encoding="utf-8"?>
<ds:datastoreItem xmlns:ds="http://schemas.openxmlformats.org/officeDocument/2006/customXml" ds:itemID="{F0AC826F-A835-43F7-B1FF-D3837B8696A5}"/>
</file>

<file path=customXml/itemProps3.xml><?xml version="1.0" encoding="utf-8"?>
<ds:datastoreItem xmlns:ds="http://schemas.openxmlformats.org/officeDocument/2006/customXml" ds:itemID="{663A02DD-425B-4EF1-94EC-700B1769AB78}"/>
</file>

<file path=docProps/app.xml><?xml version="1.0" encoding="utf-8"?>
<Properties xmlns="http://schemas.openxmlformats.org/officeDocument/2006/extended-properties" xmlns:vt="http://schemas.openxmlformats.org/officeDocument/2006/docPropsVTypes">
  <TotalTime>0</TotalTime>
  <Words>1684</Words>
  <Application>Microsoft Office PowerPoint</Application>
  <PresentationFormat>Widescreen</PresentationFormat>
  <Paragraphs>222</Paragraphs>
  <Slides>31</Slides>
  <Notes>16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31</vt:i4>
      </vt:variant>
    </vt:vector>
  </HeadingPairs>
  <TitlesOfParts>
    <vt:vector size="48" baseType="lpstr">
      <vt:lpstr>DengXian</vt:lpstr>
      <vt:lpstr>Arial</vt:lpstr>
      <vt:lpstr>Calibri</vt:lpstr>
      <vt:lpstr>Calibri Light</vt:lpstr>
      <vt:lpstr>Courier New</vt:lpstr>
      <vt:lpstr>Poppins</vt:lpstr>
      <vt:lpstr>Poppins Black</vt:lpstr>
      <vt:lpstr>Poppins Bold</vt:lpstr>
      <vt:lpstr>Poppins Light</vt:lpstr>
      <vt:lpstr>Roboto</vt:lpstr>
      <vt:lpstr>Roboto Light</vt:lpstr>
      <vt:lpstr>Roboto Light (Body)</vt:lpstr>
      <vt:lpstr>Roboto Medium</vt:lpstr>
      <vt:lpstr>Symbol</vt:lpstr>
      <vt:lpstr>Office Theme</vt:lpstr>
      <vt:lpstr>PSI</vt:lpstr>
      <vt:lpstr>1_PSI</vt:lpstr>
      <vt:lpstr>PowerPoint Presentation</vt:lpstr>
      <vt:lpstr>Agenda</vt:lpstr>
      <vt:lpstr>Registration and introductions</vt:lpstr>
      <vt:lpstr>1.1 Presentation of the training agenda</vt:lpstr>
      <vt:lpstr>INSERT SCREENSHOT OF AGENDA for YOUR TRAINING HERE.   THIS SHOULD ALSO BE PRINTED AND SHARED WITH PARTICIPANTS.</vt:lpstr>
      <vt:lpstr>1.2 Ground Rules and Expectations</vt:lpstr>
      <vt:lpstr>What rules and expectations should we have for this training? </vt:lpstr>
      <vt:lpstr>Rules: </vt:lpstr>
      <vt:lpstr>PowerPoint Presentation</vt:lpstr>
      <vt:lpstr>PowerPoint Presentation</vt:lpstr>
      <vt:lpstr>1.3 Training objectives</vt:lpstr>
      <vt:lpstr>PowerPoint Presentation</vt:lpstr>
      <vt:lpstr>PowerPoint Presentation</vt:lpstr>
      <vt:lpstr>1.4 Malaria context</vt:lpstr>
      <vt:lpstr>WhAT IS MALARIA?</vt:lpstr>
      <vt:lpstr>Uncomplicated malaria and severe malaria</vt:lpstr>
      <vt:lpstr>Epidemiological situation - Worldwide</vt:lpstr>
      <vt:lpstr>Epidemiological situation – [COUNTRY]</vt:lpstr>
      <vt:lpstr>MALARIA Prevention</vt:lpstr>
      <vt:lpstr>Malaria diagnosis</vt:lpstr>
      <vt:lpstr>MALARIA Treatment</vt:lpstr>
      <vt:lpstr>PowerPoint Presentation</vt:lpstr>
      <vt:lpstr>1.5 ACTwatch Lite overview</vt:lpstr>
      <vt:lpstr>ACTwatch IS THE key source of data on the availability, price, and market share of malaria commodities IN THE PRIVATE SECTOR </vt:lpstr>
      <vt:lpstr>The ACTWATCH LITE PROJECT IS A Streamlined multi-country market study: </vt:lpstr>
      <vt:lpstr>Why [COUNTRY]?</vt:lpstr>
      <vt:lpstr>PowerPoint Presentation</vt:lpstr>
      <vt:lpstr>DESIGN, METHODS, AND SCOPE</vt:lpstr>
      <vt:lpstr>Fieldwork, Data analysis and Use</vt:lpstr>
      <vt:lpstr>Key Themes assessed through these interviews include: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2025-09-25T18:05:01Z</dcterms:created>
  <dcterms:modified xsi:type="dcterms:W3CDTF">2025-09-25T18:08:01Z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0x0101001CA194C411A66A43AF5A340052B5B424</vt:lpwstr>
  </property>
</Properties>
</file>